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55"/>
  </p:notesMasterIdLst>
  <p:sldIdLst>
    <p:sldId id="358" r:id="rId3"/>
    <p:sldId id="279" r:id="rId4"/>
    <p:sldId id="353" r:id="rId5"/>
    <p:sldId id="362" r:id="rId6"/>
    <p:sldId id="361" r:id="rId7"/>
    <p:sldId id="363" r:id="rId8"/>
    <p:sldId id="364" r:id="rId9"/>
    <p:sldId id="365" r:id="rId10"/>
    <p:sldId id="366" r:id="rId11"/>
    <p:sldId id="368" r:id="rId12"/>
    <p:sldId id="369" r:id="rId13"/>
    <p:sldId id="370" r:id="rId14"/>
    <p:sldId id="375" r:id="rId15"/>
    <p:sldId id="371" r:id="rId16"/>
    <p:sldId id="373" r:id="rId17"/>
    <p:sldId id="372" r:id="rId18"/>
    <p:sldId id="374" r:id="rId19"/>
    <p:sldId id="376" r:id="rId20"/>
    <p:sldId id="260" r:id="rId21"/>
    <p:sldId id="264" r:id="rId22"/>
    <p:sldId id="377" r:id="rId23"/>
    <p:sldId id="380" r:id="rId24"/>
    <p:sldId id="381" r:id="rId25"/>
    <p:sldId id="382" r:id="rId26"/>
    <p:sldId id="383" r:id="rId27"/>
    <p:sldId id="379" r:id="rId28"/>
    <p:sldId id="384" r:id="rId29"/>
    <p:sldId id="385" r:id="rId30"/>
    <p:sldId id="386" r:id="rId31"/>
    <p:sldId id="387" r:id="rId32"/>
    <p:sldId id="389" r:id="rId33"/>
    <p:sldId id="388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09" r:id="rId42"/>
    <p:sldId id="397" r:id="rId43"/>
    <p:sldId id="398" r:id="rId44"/>
    <p:sldId id="403" r:id="rId45"/>
    <p:sldId id="404" r:id="rId46"/>
    <p:sldId id="405" r:id="rId47"/>
    <p:sldId id="406" r:id="rId48"/>
    <p:sldId id="399" r:id="rId49"/>
    <p:sldId id="400" r:id="rId50"/>
    <p:sldId id="401" r:id="rId51"/>
    <p:sldId id="402" r:id="rId52"/>
    <p:sldId id="356" r:id="rId53"/>
    <p:sldId id="357" r:id="rId54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Standardabschnitt" id="{A8F2A265-EE6F-4357-9E60-B43049E1CEC5}">
          <p14:sldIdLst>
            <p14:sldId id="358"/>
            <p14:sldId id="279"/>
          </p14:sldIdLst>
        </p14:section>
        <p14:section name="Introduction" id="{1E21820E-B63D-4153-8BDF-2FBE233595C7}">
          <p14:sldIdLst>
            <p14:sldId id="353"/>
          </p14:sldIdLst>
        </p14:section>
        <p14:section name="Animation Transformer General" id="{7D0AF859-EEAF-1947-B3DB-D24A48CB9E16}">
          <p14:sldIdLst>
            <p14:sldId id="362"/>
            <p14:sldId id="361"/>
            <p14:sldId id="363"/>
            <p14:sldId id="364"/>
            <p14:sldId id="365"/>
            <p14:sldId id="366"/>
            <p14:sldId id="368"/>
            <p14:sldId id="369"/>
            <p14:sldId id="370"/>
            <p14:sldId id="375"/>
            <p14:sldId id="371"/>
            <p14:sldId id="373"/>
            <p14:sldId id="372"/>
            <p14:sldId id="374"/>
            <p14:sldId id="376"/>
          </p14:sldIdLst>
        </p14:section>
        <p14:section name="Architecture Overview" id="{7D5386CD-7A9A-5D4E-89B5-F752572164EF}">
          <p14:sldIdLst>
            <p14:sldId id="260"/>
            <p14:sldId id="264"/>
          </p14:sldIdLst>
        </p14:section>
        <p14:section name="Useful Informatation" id="{F8FF1C0E-AE62-42B2-9E73-297D8987E3AF}">
          <p14:sldIdLst>
            <p14:sldId id="377"/>
            <p14:sldId id="380"/>
            <p14:sldId id="381"/>
            <p14:sldId id="382"/>
            <p14:sldId id="383"/>
          </p14:sldIdLst>
        </p14:section>
        <p14:section name="Results" id="{88B9B37C-9BB5-48ED-92A5-2BAB8BDCBEF1}">
          <p14:sldIdLst>
            <p14:sldId id="379"/>
            <p14:sldId id="384"/>
            <p14:sldId id="385"/>
            <p14:sldId id="386"/>
            <p14:sldId id="387"/>
            <p14:sldId id="389"/>
            <p14:sldId id="388"/>
          </p14:sldIdLst>
        </p14:section>
        <p14:section name="MT + Transfer Learning" id="{AD9A4F37-025C-444F-8A80-8B14DA9EBEF0}">
          <p14:sldIdLst>
            <p14:sldId id="390"/>
            <p14:sldId id="391"/>
            <p14:sldId id="392"/>
            <p14:sldId id="393"/>
            <p14:sldId id="394"/>
            <p14:sldId id="395"/>
            <p14:sldId id="396"/>
          </p14:sldIdLst>
        </p14:section>
        <p14:section name="Conclusion" id="{58B35B6B-B3DB-4CAA-8A93-B14272A14D1A}">
          <p14:sldIdLst>
            <p14:sldId id="309"/>
            <p14:sldId id="397"/>
          </p14:sldIdLst>
        </p14:section>
        <p14:section name="Backup" id="{9528F3F2-3602-8647-8883-1F509B18B483}">
          <p14:sldIdLst>
            <p14:sldId id="398"/>
            <p14:sldId id="403"/>
            <p14:sldId id="404"/>
            <p14:sldId id="405"/>
            <p14:sldId id="406"/>
            <p14:sldId id="399"/>
            <p14:sldId id="400"/>
            <p14:sldId id="401"/>
            <p14:sldId id="402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50"/>
    <a:srgbClr val="FCB017"/>
    <a:srgbClr val="000000"/>
    <a:srgbClr val="338DCD"/>
    <a:srgbClr val="B4FFCC"/>
    <a:srgbClr val="F8F8F8"/>
    <a:srgbClr val="C3ECD4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544B5-99DB-C64C-AFC0-C57EB2877A1E}" v="1078" dt="2019-05-09T13:29:08.63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512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Schober" userId="1f62646c9fae44e0" providerId="LiveId" clId="{1F2544B5-99DB-C64C-AFC0-C57EB2877A1E}"/>
    <pc:docChg chg="undo custSel addSld delSld modSld modSection">
      <pc:chgData name="Felix Schober" userId="1f62646c9fae44e0" providerId="LiveId" clId="{1F2544B5-99DB-C64C-AFC0-C57EB2877A1E}" dt="2019-05-09T13:29:08.635" v="1390"/>
      <pc:docMkLst>
        <pc:docMk/>
      </pc:docMkLst>
      <pc:sldChg chg="addSp delSp modSp modAnim">
        <pc:chgData name="Felix Schober" userId="1f62646c9fae44e0" providerId="LiveId" clId="{1F2544B5-99DB-C64C-AFC0-C57EB2877A1E}" dt="2019-05-09T12:19:55.154" v="1083" actId="20577"/>
        <pc:sldMkLst>
          <pc:docMk/>
          <pc:sldMk cId="814245604" sldId="260"/>
        </pc:sldMkLst>
        <pc:spChg chg="del">
          <ac:chgData name="Felix Schober" userId="1f62646c9fae44e0" providerId="LiveId" clId="{1F2544B5-99DB-C64C-AFC0-C57EB2877A1E}" dt="2019-05-09T12:19:23.274" v="1074" actId="478"/>
          <ac:spMkLst>
            <pc:docMk/>
            <pc:sldMk cId="814245604" sldId="260"/>
            <ac:spMk id="251" creationId="{8F34DAC5-18BE-0843-841F-075A94D07857}"/>
          </ac:spMkLst>
        </pc:spChg>
        <pc:spChg chg="add mod">
          <ac:chgData name="Felix Schober" userId="1f62646c9fae44e0" providerId="LiveId" clId="{1F2544B5-99DB-C64C-AFC0-C57EB2877A1E}" dt="2019-05-08T20:18:25.318" v="920" actId="20577"/>
          <ac:spMkLst>
            <pc:docMk/>
            <pc:sldMk cId="814245604" sldId="260"/>
            <ac:spMk id="253" creationId="{3F281639-EF8B-F347-A388-B16149CB434D}"/>
          </ac:spMkLst>
        </pc:spChg>
        <pc:spChg chg="add mod">
          <ac:chgData name="Felix Schober" userId="1f62646c9fae44e0" providerId="LiveId" clId="{1F2544B5-99DB-C64C-AFC0-C57EB2877A1E}" dt="2019-05-08T21:12:05.130" v="987" actId="14100"/>
          <ac:spMkLst>
            <pc:docMk/>
            <pc:sldMk cId="814245604" sldId="260"/>
            <ac:spMk id="254" creationId="{468E857A-E404-1548-9853-25CA24170586}"/>
          </ac:spMkLst>
        </pc:spChg>
        <pc:spChg chg="add mod">
          <ac:chgData name="Felix Schober" userId="1f62646c9fae44e0" providerId="LiveId" clId="{1F2544B5-99DB-C64C-AFC0-C57EB2877A1E}" dt="2019-05-08T21:13:26.616" v="990" actId="1076"/>
          <ac:spMkLst>
            <pc:docMk/>
            <pc:sldMk cId="814245604" sldId="260"/>
            <ac:spMk id="255" creationId="{6898D4E8-7291-604C-813E-C7CC9122AAAC}"/>
          </ac:spMkLst>
        </pc:spChg>
        <pc:spChg chg="add mod">
          <ac:chgData name="Felix Schober" userId="1f62646c9fae44e0" providerId="LiveId" clId="{1F2544B5-99DB-C64C-AFC0-C57EB2877A1E}" dt="2019-05-08T21:13:31.035" v="991" actId="571"/>
          <ac:spMkLst>
            <pc:docMk/>
            <pc:sldMk cId="814245604" sldId="260"/>
            <ac:spMk id="265" creationId="{47B924E6-C89D-0043-A171-CFBC566B73DB}"/>
          </ac:spMkLst>
        </pc:spChg>
        <pc:spChg chg="add del">
          <ac:chgData name="Felix Schober" userId="1f62646c9fae44e0" providerId="LiveId" clId="{1F2544B5-99DB-C64C-AFC0-C57EB2877A1E}" dt="2019-05-09T12:19:33.857" v="1076" actId="478"/>
          <ac:spMkLst>
            <pc:docMk/>
            <pc:sldMk cId="814245604" sldId="260"/>
            <ac:spMk id="266" creationId="{FB0DD734-1B09-EC43-8DCE-2F38CBF0DC42}"/>
          </ac:spMkLst>
        </pc:spChg>
        <pc:spChg chg="add">
          <ac:chgData name="Felix Schober" userId="1f62646c9fae44e0" providerId="LiveId" clId="{1F2544B5-99DB-C64C-AFC0-C57EB2877A1E}" dt="2019-05-09T12:19:23.726" v="1075"/>
          <ac:spMkLst>
            <pc:docMk/>
            <pc:sldMk cId="814245604" sldId="260"/>
            <ac:spMk id="267" creationId="{ED7BDEE5-EDCE-EC45-AA04-AB5CC1841C89}"/>
          </ac:spMkLst>
        </pc:spChg>
        <pc:spChg chg="add del mod">
          <ac:chgData name="Felix Schober" userId="1f62646c9fae44e0" providerId="LiveId" clId="{1F2544B5-99DB-C64C-AFC0-C57EB2877A1E}" dt="2019-05-09T12:19:43.241" v="1080"/>
          <ac:spMkLst>
            <pc:docMk/>
            <pc:sldMk cId="814245604" sldId="260"/>
            <ac:spMk id="268" creationId="{32E69F87-2CC6-2D47-9DDD-A90213B310DD}"/>
          </ac:spMkLst>
        </pc:spChg>
        <pc:spChg chg="add mod">
          <ac:chgData name="Felix Schober" userId="1f62646c9fae44e0" providerId="LiveId" clId="{1F2544B5-99DB-C64C-AFC0-C57EB2877A1E}" dt="2019-05-09T12:19:55.154" v="1083" actId="20577"/>
          <ac:spMkLst>
            <pc:docMk/>
            <pc:sldMk cId="814245604" sldId="260"/>
            <ac:spMk id="269" creationId="{F19945ED-5EC6-E242-8E41-7E7E8BA6B879}"/>
          </ac:spMkLst>
        </pc:spChg>
      </pc:sldChg>
      <pc:sldChg chg="addSp delSp modSp">
        <pc:chgData name="Felix Schober" userId="1f62646c9fae44e0" providerId="LiveId" clId="{1F2544B5-99DB-C64C-AFC0-C57EB2877A1E}" dt="2019-05-09T12:24:04.651" v="1102" actId="20577"/>
        <pc:sldMkLst>
          <pc:docMk/>
          <pc:sldMk cId="1485235354" sldId="264"/>
        </pc:sldMkLst>
        <pc:spChg chg="del">
          <ac:chgData name="Felix Schober" userId="1f62646c9fae44e0" providerId="LiveId" clId="{1F2544B5-99DB-C64C-AFC0-C57EB2877A1E}" dt="2019-05-08T21:19:50.712" v="993" actId="478"/>
          <ac:spMkLst>
            <pc:docMk/>
            <pc:sldMk cId="1485235354" sldId="264"/>
            <ac:spMk id="2" creationId="{9B03E09E-AD5D-46EE-81BF-446F998C2B37}"/>
          </ac:spMkLst>
        </pc:spChg>
        <pc:spChg chg="add mod">
          <ac:chgData name="Felix Schober" userId="1f62646c9fae44e0" providerId="LiveId" clId="{1F2544B5-99DB-C64C-AFC0-C57EB2877A1E}" dt="2019-05-08T20:18:39.057" v="923" actId="20577"/>
          <ac:spMkLst>
            <pc:docMk/>
            <pc:sldMk cId="1485235354" sldId="264"/>
            <ac:spMk id="107" creationId="{C4663BB4-C0FE-DB42-BCAC-25BA84EF884D}"/>
          </ac:spMkLst>
        </pc:spChg>
        <pc:spChg chg="add mod">
          <ac:chgData name="Felix Schober" userId="1f62646c9fae44e0" providerId="LiveId" clId="{1F2544B5-99DB-C64C-AFC0-C57EB2877A1E}" dt="2019-05-08T21:20:02.203" v="1010" actId="20577"/>
          <ac:spMkLst>
            <pc:docMk/>
            <pc:sldMk cId="1485235354" sldId="264"/>
            <ac:spMk id="108" creationId="{1B7F8857-75B1-6A40-AE25-1FE64907A950}"/>
          </ac:spMkLst>
        </pc:spChg>
        <pc:spChg chg="add mod">
          <ac:chgData name="Felix Schober" userId="1f62646c9fae44e0" providerId="LiveId" clId="{1F2544B5-99DB-C64C-AFC0-C57EB2877A1E}" dt="2019-05-09T12:24:04.651" v="1102" actId="20577"/>
          <ac:spMkLst>
            <pc:docMk/>
            <pc:sldMk cId="1485235354" sldId="264"/>
            <ac:spMk id="109" creationId="{CD4A3CBC-71A5-2E41-B34F-35A036EEE9EF}"/>
          </ac:spMkLst>
        </pc:spChg>
        <pc:spChg chg="del">
          <ac:chgData name="Felix Schober" userId="1f62646c9fae44e0" providerId="LiveId" clId="{1F2544B5-99DB-C64C-AFC0-C57EB2877A1E}" dt="2019-05-09T12:24:00.894" v="1100" actId="478"/>
          <ac:spMkLst>
            <pc:docMk/>
            <pc:sldMk cId="1485235354" sldId="264"/>
            <ac:spMk id="273" creationId="{ADAF9B4F-01C7-4ED2-825C-D0A0491D968F}"/>
          </ac:spMkLst>
        </pc:spChg>
      </pc:sldChg>
      <pc:sldChg chg="modTransition">
        <pc:chgData name="Felix Schober" userId="1f62646c9fae44e0" providerId="LiveId" clId="{1F2544B5-99DB-C64C-AFC0-C57EB2877A1E}" dt="2019-05-08T20:04:48.970" v="878"/>
        <pc:sldMkLst>
          <pc:docMk/>
          <pc:sldMk cId="354095483" sldId="279"/>
        </pc:sldMkLst>
      </pc:sldChg>
      <pc:sldChg chg="addSp delSp modSp modAnim">
        <pc:chgData name="Felix Schober" userId="1f62646c9fae44e0" providerId="LiveId" clId="{1F2544B5-99DB-C64C-AFC0-C57EB2877A1E}" dt="2019-05-08T20:28:15.244" v="982" actId="20577"/>
        <pc:sldMkLst>
          <pc:docMk/>
          <pc:sldMk cId="1945360905" sldId="309"/>
        </pc:sldMkLst>
        <pc:spChg chg="mod">
          <ac:chgData name="Felix Schober" userId="1f62646c9fae44e0" providerId="LiveId" clId="{1F2544B5-99DB-C64C-AFC0-C57EB2877A1E}" dt="2019-05-08T20:23:13.865" v="980" actId="20577"/>
          <ac:spMkLst>
            <pc:docMk/>
            <pc:sldMk cId="1945360905" sldId="309"/>
            <ac:spMk id="4" creationId="{00000000-0000-0000-0000-000000000000}"/>
          </ac:spMkLst>
        </pc:spChg>
        <pc:spChg chg="del">
          <ac:chgData name="Felix Schober" userId="1f62646c9fae44e0" providerId="LiveId" clId="{1F2544B5-99DB-C64C-AFC0-C57EB2877A1E}" dt="2019-05-08T19:49:52.582" v="400" actId="478"/>
          <ac:spMkLst>
            <pc:docMk/>
            <pc:sldMk cId="1945360905" sldId="309"/>
            <ac:spMk id="15" creationId="{00000000-0000-0000-0000-000000000000}"/>
          </ac:spMkLst>
        </pc:spChg>
        <pc:spChg chg="del">
          <ac:chgData name="Felix Schober" userId="1f62646c9fae44e0" providerId="LiveId" clId="{1F2544B5-99DB-C64C-AFC0-C57EB2877A1E}" dt="2019-05-08T19:49:52.582" v="400" actId="478"/>
          <ac:spMkLst>
            <pc:docMk/>
            <pc:sldMk cId="1945360905" sldId="309"/>
            <ac:spMk id="17" creationId="{00000000-0000-0000-0000-000000000000}"/>
          </ac:spMkLst>
        </pc:spChg>
        <pc:spChg chg="del">
          <ac:chgData name="Felix Schober" userId="1f62646c9fae44e0" providerId="LiveId" clId="{1F2544B5-99DB-C64C-AFC0-C57EB2877A1E}" dt="2019-05-08T19:49:52.582" v="400" actId="478"/>
          <ac:spMkLst>
            <pc:docMk/>
            <pc:sldMk cId="1945360905" sldId="309"/>
            <ac:spMk id="19" creationId="{00000000-0000-0000-0000-000000000000}"/>
          </ac:spMkLst>
        </pc:spChg>
        <pc:spChg chg="del">
          <ac:chgData name="Felix Schober" userId="1f62646c9fae44e0" providerId="LiveId" clId="{1F2544B5-99DB-C64C-AFC0-C57EB2877A1E}" dt="2019-05-08T19:49:52.582" v="400" actId="478"/>
          <ac:spMkLst>
            <pc:docMk/>
            <pc:sldMk cId="1945360905" sldId="309"/>
            <ac:spMk id="21" creationId="{00000000-0000-0000-0000-000000000000}"/>
          </ac:spMkLst>
        </pc:spChg>
        <pc:spChg chg="del">
          <ac:chgData name="Felix Schober" userId="1f62646c9fae44e0" providerId="LiveId" clId="{1F2544B5-99DB-C64C-AFC0-C57EB2877A1E}" dt="2019-05-08T19:49:52.582" v="400" actId="478"/>
          <ac:spMkLst>
            <pc:docMk/>
            <pc:sldMk cId="1945360905" sldId="309"/>
            <ac:spMk id="23" creationId="{00000000-0000-0000-0000-000000000000}"/>
          </ac:spMkLst>
        </pc:spChg>
        <pc:spChg chg="mod">
          <ac:chgData name="Felix Schober" userId="1f62646c9fae44e0" providerId="LiveId" clId="{1F2544B5-99DB-C64C-AFC0-C57EB2877A1E}" dt="2019-05-08T20:28:15.244" v="982" actId="20577"/>
          <ac:spMkLst>
            <pc:docMk/>
            <pc:sldMk cId="1945360905" sldId="309"/>
            <ac:spMk id="42" creationId="{00000000-0000-0000-0000-000000000000}"/>
          </ac:spMkLst>
        </pc:spChg>
        <pc:spChg chg="add del">
          <ac:chgData name="Felix Schober" userId="1f62646c9fae44e0" providerId="LiveId" clId="{1F2544B5-99DB-C64C-AFC0-C57EB2877A1E}" dt="2019-05-08T19:49:51.834" v="399"/>
          <ac:spMkLst>
            <pc:docMk/>
            <pc:sldMk cId="1945360905" sldId="309"/>
            <ac:spMk id="50" creationId="{E656CDB9-172D-D24F-BCFA-FABC20C5A082}"/>
          </ac:spMkLst>
        </pc:spChg>
        <pc:spChg chg="add del">
          <ac:chgData name="Felix Schober" userId="1f62646c9fae44e0" providerId="LiveId" clId="{1F2544B5-99DB-C64C-AFC0-C57EB2877A1E}" dt="2019-05-08T19:49:51.834" v="399"/>
          <ac:spMkLst>
            <pc:docMk/>
            <pc:sldMk cId="1945360905" sldId="309"/>
            <ac:spMk id="52" creationId="{4B252AE0-B8F2-F847-8227-D97534D4FDBE}"/>
          </ac:spMkLst>
        </pc:spChg>
        <pc:spChg chg="add del">
          <ac:chgData name="Felix Schober" userId="1f62646c9fae44e0" providerId="LiveId" clId="{1F2544B5-99DB-C64C-AFC0-C57EB2877A1E}" dt="2019-05-08T19:49:51.834" v="399"/>
          <ac:spMkLst>
            <pc:docMk/>
            <pc:sldMk cId="1945360905" sldId="309"/>
            <ac:spMk id="54" creationId="{98351802-925F-0446-9CE3-19D8604AF6B7}"/>
          </ac:spMkLst>
        </pc:spChg>
        <pc:spChg chg="add del">
          <ac:chgData name="Felix Schober" userId="1f62646c9fae44e0" providerId="LiveId" clId="{1F2544B5-99DB-C64C-AFC0-C57EB2877A1E}" dt="2019-05-08T19:49:51.834" v="399"/>
          <ac:spMkLst>
            <pc:docMk/>
            <pc:sldMk cId="1945360905" sldId="309"/>
            <ac:spMk id="56" creationId="{41414407-CCA6-9D4D-B193-FD1A7CE303EF}"/>
          </ac:spMkLst>
        </pc:spChg>
        <pc:spChg chg="add del">
          <ac:chgData name="Felix Schober" userId="1f62646c9fae44e0" providerId="LiveId" clId="{1F2544B5-99DB-C64C-AFC0-C57EB2877A1E}" dt="2019-05-08T19:49:51.834" v="399"/>
          <ac:spMkLst>
            <pc:docMk/>
            <pc:sldMk cId="1945360905" sldId="309"/>
            <ac:spMk id="58" creationId="{DA2813FE-C20B-7742-8ED7-E35C84AB3629}"/>
          </ac:spMkLst>
        </pc:spChg>
        <pc:spChg chg="add">
          <ac:chgData name="Felix Schober" userId="1f62646c9fae44e0" providerId="LiveId" clId="{1F2544B5-99DB-C64C-AFC0-C57EB2877A1E}" dt="2019-05-08T19:49:53.095" v="401"/>
          <ac:spMkLst>
            <pc:docMk/>
            <pc:sldMk cId="1945360905" sldId="309"/>
            <ac:spMk id="60" creationId="{0041CE36-4632-B242-84BA-A3EEA6627397}"/>
          </ac:spMkLst>
        </pc:spChg>
        <pc:spChg chg="add">
          <ac:chgData name="Felix Schober" userId="1f62646c9fae44e0" providerId="LiveId" clId="{1F2544B5-99DB-C64C-AFC0-C57EB2877A1E}" dt="2019-05-08T19:49:53.095" v="401"/>
          <ac:spMkLst>
            <pc:docMk/>
            <pc:sldMk cId="1945360905" sldId="309"/>
            <ac:spMk id="62" creationId="{F43F78EF-97C0-5741-ABB8-394C2C77B30B}"/>
          </ac:spMkLst>
        </pc:spChg>
        <pc:spChg chg="add">
          <ac:chgData name="Felix Schober" userId="1f62646c9fae44e0" providerId="LiveId" clId="{1F2544B5-99DB-C64C-AFC0-C57EB2877A1E}" dt="2019-05-08T19:49:53.095" v="401"/>
          <ac:spMkLst>
            <pc:docMk/>
            <pc:sldMk cId="1945360905" sldId="309"/>
            <ac:spMk id="64" creationId="{B9FA52E6-BD03-C74F-9FF9-558A89B52D01}"/>
          </ac:spMkLst>
        </pc:spChg>
        <pc:spChg chg="add mod">
          <ac:chgData name="Felix Schober" userId="1f62646c9fae44e0" providerId="LiveId" clId="{1F2544B5-99DB-C64C-AFC0-C57EB2877A1E}" dt="2019-05-08T19:50:09.834" v="402" actId="207"/>
          <ac:spMkLst>
            <pc:docMk/>
            <pc:sldMk cId="1945360905" sldId="309"/>
            <ac:spMk id="66" creationId="{6C543EAB-18E5-B346-9FB6-D2DC3196CEF3}"/>
          </ac:spMkLst>
        </pc:spChg>
        <pc:spChg chg="add mod">
          <ac:chgData name="Felix Schober" userId="1f62646c9fae44e0" providerId="LiveId" clId="{1F2544B5-99DB-C64C-AFC0-C57EB2877A1E}" dt="2019-05-08T19:50:16.527" v="403" actId="207"/>
          <ac:spMkLst>
            <pc:docMk/>
            <pc:sldMk cId="1945360905" sldId="309"/>
            <ac:spMk id="68" creationId="{6A182FDD-527C-3649-B00B-817B722F02F9}"/>
          </ac:spMkLst>
        </pc:spChg>
        <pc:spChg chg="mod">
          <ac:chgData name="Felix Schober" userId="1f62646c9fae44e0" providerId="LiveId" clId="{1F2544B5-99DB-C64C-AFC0-C57EB2877A1E}" dt="2019-05-08T19:58:48.366" v="821" actId="20577"/>
          <ac:spMkLst>
            <pc:docMk/>
            <pc:sldMk cId="1945360905" sldId="309"/>
            <ac:spMk id="72" creationId="{13CA6B0C-1187-994E-B2A7-0EB30BA14CBE}"/>
          </ac:spMkLst>
        </pc:spChg>
        <pc:spChg chg="mod">
          <ac:chgData name="Felix Schober" userId="1f62646c9fae44e0" providerId="LiveId" clId="{1F2544B5-99DB-C64C-AFC0-C57EB2877A1E}" dt="2019-05-08T19:58:50.290" v="822" actId="20577"/>
          <ac:spMkLst>
            <pc:docMk/>
            <pc:sldMk cId="1945360905" sldId="309"/>
            <ac:spMk id="77" creationId="{4FCDB7BB-7439-0445-B4CD-C81B94431BE7}"/>
          </ac:spMkLst>
        </pc:spChg>
        <pc:spChg chg="mod">
          <ac:chgData name="Felix Schober" userId="1f62646c9fae44e0" providerId="LiveId" clId="{1F2544B5-99DB-C64C-AFC0-C57EB2877A1E}" dt="2019-05-08T19:58:52.659" v="824" actId="20577"/>
          <ac:spMkLst>
            <pc:docMk/>
            <pc:sldMk cId="1945360905" sldId="309"/>
            <ac:spMk id="82" creationId="{3222D77C-13B0-944C-AEAF-1FE2C8486732}"/>
          </ac:spMkLst>
        </pc:spChg>
        <pc:grpChg chg="del">
          <ac:chgData name="Felix Schober" userId="1f62646c9fae44e0" providerId="LiveId" clId="{1F2544B5-99DB-C64C-AFC0-C57EB2877A1E}" dt="2019-05-08T19:50:28.881" v="406" actId="478"/>
          <ac:grpSpMkLst>
            <pc:docMk/>
            <pc:sldMk cId="1945360905" sldId="309"/>
            <ac:grpSpMk id="30" creationId="{00000000-0000-0000-0000-000000000000}"/>
          </ac:grpSpMkLst>
        </pc:grpChg>
        <pc:grpChg chg="del">
          <ac:chgData name="Felix Schober" userId="1f62646c9fae44e0" providerId="LiveId" clId="{1F2544B5-99DB-C64C-AFC0-C57EB2877A1E}" dt="2019-05-08T19:50:27.108" v="405" actId="478"/>
          <ac:grpSpMkLst>
            <pc:docMk/>
            <pc:sldMk cId="1945360905" sldId="309"/>
            <ac:grpSpMk id="35" creationId="{00000000-0000-0000-0000-000000000000}"/>
          </ac:grpSpMkLst>
        </pc:grpChg>
        <pc:grpChg chg="mod">
          <ac:chgData name="Felix Schober" userId="1f62646c9fae44e0" providerId="LiveId" clId="{1F2544B5-99DB-C64C-AFC0-C57EB2877A1E}" dt="2019-05-08T19:50:33.992" v="407" actId="1076"/>
          <ac:grpSpMkLst>
            <pc:docMk/>
            <pc:sldMk cId="1945360905" sldId="309"/>
            <ac:grpSpMk id="40" creationId="{00000000-0000-0000-0000-000000000000}"/>
          </ac:grpSpMkLst>
        </pc:grpChg>
        <pc:grpChg chg="del">
          <ac:chgData name="Felix Schober" userId="1f62646c9fae44e0" providerId="LiveId" clId="{1F2544B5-99DB-C64C-AFC0-C57EB2877A1E}" dt="2019-05-08T19:50:24.913" v="404" actId="478"/>
          <ac:grpSpMkLst>
            <pc:docMk/>
            <pc:sldMk cId="1945360905" sldId="309"/>
            <ac:grpSpMk id="45" creationId="{00000000-0000-0000-0000-000000000000}"/>
          </ac:grpSpMkLst>
        </pc:grpChg>
        <pc:grpChg chg="add mod">
          <ac:chgData name="Felix Schober" userId="1f62646c9fae44e0" providerId="LiveId" clId="{1F2544B5-99DB-C64C-AFC0-C57EB2877A1E}" dt="2019-05-08T19:53:18.854" v="493" actId="1076"/>
          <ac:grpSpMkLst>
            <pc:docMk/>
            <pc:sldMk cId="1945360905" sldId="309"/>
            <ac:grpSpMk id="70" creationId="{C69C6E46-DF7A-4140-BF96-D830AAB36A37}"/>
          </ac:grpSpMkLst>
        </pc:grpChg>
        <pc:grpChg chg="mod">
          <ac:chgData name="Felix Schober" userId="1f62646c9fae44e0" providerId="LiveId" clId="{1F2544B5-99DB-C64C-AFC0-C57EB2877A1E}" dt="2019-05-08T19:53:14.832" v="492"/>
          <ac:grpSpMkLst>
            <pc:docMk/>
            <pc:sldMk cId="1945360905" sldId="309"/>
            <ac:grpSpMk id="71" creationId="{D993300D-0706-B944-8112-9D3D49990AE3}"/>
          </ac:grpSpMkLst>
        </pc:grpChg>
        <pc:grpChg chg="add mod">
          <ac:chgData name="Felix Schober" userId="1f62646c9fae44e0" providerId="LiveId" clId="{1F2544B5-99DB-C64C-AFC0-C57EB2877A1E}" dt="2019-05-08T19:55:05.461" v="623" actId="1076"/>
          <ac:grpSpMkLst>
            <pc:docMk/>
            <pc:sldMk cId="1945360905" sldId="309"/>
            <ac:grpSpMk id="75" creationId="{411C63DC-82D8-344D-AB7B-EC31F5FEEB78}"/>
          </ac:grpSpMkLst>
        </pc:grpChg>
        <pc:grpChg chg="mod">
          <ac:chgData name="Felix Schober" userId="1f62646c9fae44e0" providerId="LiveId" clId="{1F2544B5-99DB-C64C-AFC0-C57EB2877A1E}" dt="2019-05-08T19:55:00.332" v="622"/>
          <ac:grpSpMkLst>
            <pc:docMk/>
            <pc:sldMk cId="1945360905" sldId="309"/>
            <ac:grpSpMk id="76" creationId="{E878C4DC-E687-AF40-B8E3-5DDA2785D1B3}"/>
          </ac:grpSpMkLst>
        </pc:grpChg>
        <pc:grpChg chg="add mod">
          <ac:chgData name="Felix Schober" userId="1f62646c9fae44e0" providerId="LiveId" clId="{1F2544B5-99DB-C64C-AFC0-C57EB2877A1E}" dt="2019-05-08T19:55:52.256" v="722" actId="1076"/>
          <ac:grpSpMkLst>
            <pc:docMk/>
            <pc:sldMk cId="1945360905" sldId="309"/>
            <ac:grpSpMk id="80" creationId="{D90AD75A-F8B1-164B-A969-625053A8ECA9}"/>
          </ac:grpSpMkLst>
        </pc:grpChg>
        <pc:grpChg chg="mod">
          <ac:chgData name="Felix Schober" userId="1f62646c9fae44e0" providerId="LiveId" clId="{1F2544B5-99DB-C64C-AFC0-C57EB2877A1E}" dt="2019-05-08T19:55:46.461" v="721"/>
          <ac:grpSpMkLst>
            <pc:docMk/>
            <pc:sldMk cId="1945360905" sldId="309"/>
            <ac:grpSpMk id="81" creationId="{FF6D6327-69D6-7349-8E65-DE9FA1C0B514}"/>
          </ac:grpSpMkLst>
        </pc:grpChg>
        <pc:picChg chg="del">
          <ac:chgData name="Felix Schober" userId="1f62646c9fae44e0" providerId="LiveId" clId="{1F2544B5-99DB-C64C-AFC0-C57EB2877A1E}" dt="2019-05-08T19:49:52.582" v="400" actId="478"/>
          <ac:picMkLst>
            <pc:docMk/>
            <pc:sldMk cId="1945360905" sldId="309"/>
            <ac:picMk id="16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19:49:52.582" v="400" actId="478"/>
          <ac:picMkLst>
            <pc:docMk/>
            <pc:sldMk cId="1945360905" sldId="309"/>
            <ac:picMk id="18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19:49:52.582" v="400" actId="478"/>
          <ac:picMkLst>
            <pc:docMk/>
            <pc:sldMk cId="1945360905" sldId="309"/>
            <ac:picMk id="20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19:49:52.582" v="400" actId="478"/>
          <ac:picMkLst>
            <pc:docMk/>
            <pc:sldMk cId="1945360905" sldId="309"/>
            <ac:picMk id="22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19:49:52.582" v="400" actId="478"/>
          <ac:picMkLst>
            <pc:docMk/>
            <pc:sldMk cId="1945360905" sldId="309"/>
            <ac:picMk id="24" creationId="{00000000-0000-0000-0000-000000000000}"/>
          </ac:picMkLst>
        </pc:picChg>
        <pc:picChg chg="add del">
          <ac:chgData name="Felix Schober" userId="1f62646c9fae44e0" providerId="LiveId" clId="{1F2544B5-99DB-C64C-AFC0-C57EB2877A1E}" dt="2019-05-08T19:49:51.834" v="399"/>
          <ac:picMkLst>
            <pc:docMk/>
            <pc:sldMk cId="1945360905" sldId="309"/>
            <ac:picMk id="51" creationId="{EC6F5060-2593-2E45-BB73-976E73906C3B}"/>
          </ac:picMkLst>
        </pc:picChg>
        <pc:picChg chg="add del">
          <ac:chgData name="Felix Schober" userId="1f62646c9fae44e0" providerId="LiveId" clId="{1F2544B5-99DB-C64C-AFC0-C57EB2877A1E}" dt="2019-05-08T19:49:51.834" v="399"/>
          <ac:picMkLst>
            <pc:docMk/>
            <pc:sldMk cId="1945360905" sldId="309"/>
            <ac:picMk id="53" creationId="{61D30DAB-1615-E449-826E-21071AE0FD12}"/>
          </ac:picMkLst>
        </pc:picChg>
        <pc:picChg chg="add del">
          <ac:chgData name="Felix Schober" userId="1f62646c9fae44e0" providerId="LiveId" clId="{1F2544B5-99DB-C64C-AFC0-C57EB2877A1E}" dt="2019-05-08T19:49:51.834" v="399"/>
          <ac:picMkLst>
            <pc:docMk/>
            <pc:sldMk cId="1945360905" sldId="309"/>
            <ac:picMk id="55" creationId="{ACFB7845-999F-DB40-985D-84B7B9D577D8}"/>
          </ac:picMkLst>
        </pc:picChg>
        <pc:picChg chg="add del">
          <ac:chgData name="Felix Schober" userId="1f62646c9fae44e0" providerId="LiveId" clId="{1F2544B5-99DB-C64C-AFC0-C57EB2877A1E}" dt="2019-05-08T19:49:51.834" v="399"/>
          <ac:picMkLst>
            <pc:docMk/>
            <pc:sldMk cId="1945360905" sldId="309"/>
            <ac:picMk id="57" creationId="{973250E9-622E-454B-8031-5E7B05941AB5}"/>
          </ac:picMkLst>
        </pc:picChg>
        <pc:picChg chg="add del">
          <ac:chgData name="Felix Schober" userId="1f62646c9fae44e0" providerId="LiveId" clId="{1F2544B5-99DB-C64C-AFC0-C57EB2877A1E}" dt="2019-05-08T19:49:51.834" v="399"/>
          <ac:picMkLst>
            <pc:docMk/>
            <pc:sldMk cId="1945360905" sldId="309"/>
            <ac:picMk id="59" creationId="{7BBAA432-7422-984F-829C-CB2A06E2A090}"/>
          </ac:picMkLst>
        </pc:picChg>
        <pc:picChg chg="add">
          <ac:chgData name="Felix Schober" userId="1f62646c9fae44e0" providerId="LiveId" clId="{1F2544B5-99DB-C64C-AFC0-C57EB2877A1E}" dt="2019-05-08T19:49:53.095" v="401"/>
          <ac:picMkLst>
            <pc:docMk/>
            <pc:sldMk cId="1945360905" sldId="309"/>
            <ac:picMk id="61" creationId="{C460D41B-29EA-7E48-846D-0F0B85F05D56}"/>
          </ac:picMkLst>
        </pc:picChg>
        <pc:picChg chg="add">
          <ac:chgData name="Felix Schober" userId="1f62646c9fae44e0" providerId="LiveId" clId="{1F2544B5-99DB-C64C-AFC0-C57EB2877A1E}" dt="2019-05-08T19:49:53.095" v="401"/>
          <ac:picMkLst>
            <pc:docMk/>
            <pc:sldMk cId="1945360905" sldId="309"/>
            <ac:picMk id="63" creationId="{E2D33C9E-7288-BF46-985E-6FAFEFF1033A}"/>
          </ac:picMkLst>
        </pc:picChg>
        <pc:picChg chg="add">
          <ac:chgData name="Felix Schober" userId="1f62646c9fae44e0" providerId="LiveId" clId="{1F2544B5-99DB-C64C-AFC0-C57EB2877A1E}" dt="2019-05-08T19:49:53.095" v="401"/>
          <ac:picMkLst>
            <pc:docMk/>
            <pc:sldMk cId="1945360905" sldId="309"/>
            <ac:picMk id="65" creationId="{07924A2E-1860-F64B-BD0B-46EC90262A15}"/>
          </ac:picMkLst>
        </pc:picChg>
        <pc:picChg chg="add">
          <ac:chgData name="Felix Schober" userId="1f62646c9fae44e0" providerId="LiveId" clId="{1F2544B5-99DB-C64C-AFC0-C57EB2877A1E}" dt="2019-05-08T19:49:53.095" v="401"/>
          <ac:picMkLst>
            <pc:docMk/>
            <pc:sldMk cId="1945360905" sldId="309"/>
            <ac:picMk id="67" creationId="{EEDFA438-F316-E843-AF5E-786EC2EE5701}"/>
          </ac:picMkLst>
        </pc:picChg>
        <pc:picChg chg="add">
          <ac:chgData name="Felix Schober" userId="1f62646c9fae44e0" providerId="LiveId" clId="{1F2544B5-99DB-C64C-AFC0-C57EB2877A1E}" dt="2019-05-08T19:49:53.095" v="401"/>
          <ac:picMkLst>
            <pc:docMk/>
            <pc:sldMk cId="1945360905" sldId="309"/>
            <ac:picMk id="69" creationId="{52CD0F86-FF91-5841-9ED3-20F73DCA023E}"/>
          </ac:picMkLst>
        </pc:picChg>
      </pc:sldChg>
      <pc:sldChg chg="del">
        <pc:chgData name="Felix Schober" userId="1f62646c9fae44e0" providerId="LiveId" clId="{1F2544B5-99DB-C64C-AFC0-C57EB2877A1E}" dt="2019-05-08T19:49:32.289" v="397" actId="2696"/>
        <pc:sldMkLst>
          <pc:docMk/>
          <pc:sldMk cId="3338954555" sldId="351"/>
        </pc:sldMkLst>
      </pc:sldChg>
      <pc:sldChg chg="addSp delSp modSp modAnim">
        <pc:chgData name="Felix Schober" userId="1f62646c9fae44e0" providerId="LiveId" clId="{1F2544B5-99DB-C64C-AFC0-C57EB2877A1E}" dt="2019-05-09T12:17:45.022" v="1050"/>
        <pc:sldMkLst>
          <pc:docMk/>
          <pc:sldMk cId="2200064175" sldId="353"/>
        </pc:sldMkLst>
        <pc:spChg chg="add del">
          <ac:chgData name="Felix Schober" userId="1f62646c9fae44e0" providerId="LiveId" clId="{1F2544B5-99DB-C64C-AFC0-C57EB2877A1E}" dt="2019-05-09T12:17:45.022" v="1050"/>
          <ac:spMkLst>
            <pc:docMk/>
            <pc:sldMk cId="2200064175" sldId="353"/>
            <ac:spMk id="3" creationId="{4594287F-B0AD-4344-808D-FE72675C8279}"/>
          </ac:spMkLst>
        </pc:spChg>
        <pc:spChg chg="add mod">
          <ac:chgData name="Felix Schober" userId="1f62646c9fae44e0" providerId="LiveId" clId="{1F2544B5-99DB-C64C-AFC0-C57EB2877A1E}" dt="2019-05-09T12:17:42.612" v="1048" actId="207"/>
          <ac:spMkLst>
            <pc:docMk/>
            <pc:sldMk cId="2200064175" sldId="353"/>
            <ac:spMk id="8" creationId="{EFE197A2-E116-EC4F-B47E-60FF78AC6724}"/>
          </ac:spMkLst>
        </pc:spChg>
      </pc:sldChg>
      <pc:sldChg chg="del">
        <pc:chgData name="Felix Schober" userId="1f62646c9fae44e0" providerId="LiveId" clId="{1F2544B5-99DB-C64C-AFC0-C57EB2877A1E}" dt="2019-05-08T20:03:55.290" v="872" actId="2696"/>
        <pc:sldMkLst>
          <pc:docMk/>
          <pc:sldMk cId="98838636" sldId="355"/>
        </pc:sldMkLst>
      </pc:sldChg>
      <pc:sldChg chg="modSp">
        <pc:chgData name="Felix Schober" userId="1f62646c9fae44e0" providerId="LiveId" clId="{1F2544B5-99DB-C64C-AFC0-C57EB2877A1E}" dt="2019-05-09T12:30:09.598" v="1194" actId="27636"/>
        <pc:sldMkLst>
          <pc:docMk/>
          <pc:sldMk cId="1745175771" sldId="356"/>
        </pc:sldMkLst>
        <pc:spChg chg="mod">
          <ac:chgData name="Felix Schober" userId="1f62646c9fae44e0" providerId="LiveId" clId="{1F2544B5-99DB-C64C-AFC0-C57EB2877A1E}" dt="2019-05-09T12:30:09.598" v="1194" actId="27636"/>
          <ac:spMkLst>
            <pc:docMk/>
            <pc:sldMk cId="1745175771" sldId="356"/>
            <ac:spMk id="3" creationId="{00000000-0000-0000-0000-000000000000}"/>
          </ac:spMkLst>
        </pc:spChg>
      </pc:sldChg>
      <pc:sldChg chg="modSp">
        <pc:chgData name="Felix Schober" userId="1f62646c9fae44e0" providerId="LiveId" clId="{1F2544B5-99DB-C64C-AFC0-C57EB2877A1E}" dt="2019-05-09T12:30:01.813" v="1192" actId="20577"/>
        <pc:sldMkLst>
          <pc:docMk/>
          <pc:sldMk cId="4255169779" sldId="357"/>
        </pc:sldMkLst>
        <pc:spChg chg="mod">
          <ac:chgData name="Felix Schober" userId="1f62646c9fae44e0" providerId="LiveId" clId="{1F2544B5-99DB-C64C-AFC0-C57EB2877A1E}" dt="2019-05-09T12:30:01.813" v="1192" actId="20577"/>
          <ac:spMkLst>
            <pc:docMk/>
            <pc:sldMk cId="4255169779" sldId="357"/>
            <ac:spMk id="3" creationId="{00000000-0000-0000-0000-000000000000}"/>
          </ac:spMkLst>
        </pc:spChg>
      </pc:sldChg>
      <pc:sldChg chg="del">
        <pc:chgData name="Felix Schober" userId="1f62646c9fae44e0" providerId="LiveId" clId="{1F2544B5-99DB-C64C-AFC0-C57EB2877A1E}" dt="2019-05-08T19:59:20.130" v="825" actId="2696"/>
        <pc:sldMkLst>
          <pc:docMk/>
          <pc:sldMk cId="387939782" sldId="359"/>
        </pc:sldMkLst>
      </pc:sldChg>
      <pc:sldChg chg="addSp modTransition">
        <pc:chgData name="Felix Schober" userId="1f62646c9fae44e0" providerId="LiveId" clId="{1F2544B5-99DB-C64C-AFC0-C57EB2877A1E}" dt="2019-05-09T12:18:28.508" v="1059"/>
        <pc:sldMkLst>
          <pc:docMk/>
          <pc:sldMk cId="1850211245" sldId="361"/>
        </pc:sldMkLst>
        <pc:spChg chg="add">
          <ac:chgData name="Felix Schober" userId="1f62646c9fae44e0" providerId="LiveId" clId="{1F2544B5-99DB-C64C-AFC0-C57EB2877A1E}" dt="2019-05-08T20:17:43.834" v="904"/>
          <ac:spMkLst>
            <pc:docMk/>
            <pc:sldMk cId="1850211245" sldId="361"/>
            <ac:spMk id="97" creationId="{EC1046D2-08AB-2A4B-9149-C2D756517211}"/>
          </ac:spMkLst>
        </pc:spChg>
        <pc:spChg chg="add">
          <ac:chgData name="Felix Schober" userId="1f62646c9fae44e0" providerId="LiveId" clId="{1F2544B5-99DB-C64C-AFC0-C57EB2877A1E}" dt="2019-05-09T12:18:28.508" v="1059"/>
          <ac:spMkLst>
            <pc:docMk/>
            <pc:sldMk cId="1850211245" sldId="361"/>
            <ac:spMk id="98" creationId="{E8A2AEDC-AFD8-DF4D-938B-05F4A981A367}"/>
          </ac:spMkLst>
        </pc:spChg>
      </pc:sldChg>
      <pc:sldChg chg="addSp modSp">
        <pc:chgData name="Felix Schober" userId="1f62646c9fae44e0" providerId="LiveId" clId="{1F2544B5-99DB-C64C-AFC0-C57EB2877A1E}" dt="2019-05-09T12:18:20.638" v="1058" actId="20577"/>
        <pc:sldMkLst>
          <pc:docMk/>
          <pc:sldMk cId="1518732742" sldId="362"/>
        </pc:sldMkLst>
        <pc:spChg chg="add mod">
          <ac:chgData name="Felix Schober" userId="1f62646c9fae44e0" providerId="LiveId" clId="{1F2544B5-99DB-C64C-AFC0-C57EB2877A1E}" dt="2019-05-08T20:17:37.815" v="903" actId="20577"/>
          <ac:spMkLst>
            <pc:docMk/>
            <pc:sldMk cId="1518732742" sldId="362"/>
            <ac:spMk id="97" creationId="{7FF39568-EF7F-3A41-B958-A2990510B4B4}"/>
          </ac:spMkLst>
        </pc:spChg>
        <pc:spChg chg="add mod">
          <ac:chgData name="Felix Schober" userId="1f62646c9fae44e0" providerId="LiveId" clId="{1F2544B5-99DB-C64C-AFC0-C57EB2877A1E}" dt="2019-05-09T12:18:20.638" v="1058" actId="20577"/>
          <ac:spMkLst>
            <pc:docMk/>
            <pc:sldMk cId="1518732742" sldId="362"/>
            <ac:spMk id="98" creationId="{04CFC689-FD3F-4D44-9DFC-E6B67D9D81E7}"/>
          </ac:spMkLst>
        </pc:spChg>
      </pc:sldChg>
      <pc:sldChg chg="addSp">
        <pc:chgData name="Felix Schober" userId="1f62646c9fae44e0" providerId="LiveId" clId="{1F2544B5-99DB-C64C-AFC0-C57EB2877A1E}" dt="2019-05-09T12:18:29.863" v="1060"/>
        <pc:sldMkLst>
          <pc:docMk/>
          <pc:sldMk cId="3427648008" sldId="363"/>
        </pc:sldMkLst>
        <pc:spChg chg="add">
          <ac:chgData name="Felix Schober" userId="1f62646c9fae44e0" providerId="LiveId" clId="{1F2544B5-99DB-C64C-AFC0-C57EB2877A1E}" dt="2019-05-08T20:17:45.870" v="905"/>
          <ac:spMkLst>
            <pc:docMk/>
            <pc:sldMk cId="3427648008" sldId="363"/>
            <ac:spMk id="97" creationId="{0EE5343F-CAE7-2F48-AFD1-A484806AE934}"/>
          </ac:spMkLst>
        </pc:spChg>
        <pc:spChg chg="add">
          <ac:chgData name="Felix Schober" userId="1f62646c9fae44e0" providerId="LiveId" clId="{1F2544B5-99DB-C64C-AFC0-C57EB2877A1E}" dt="2019-05-09T12:18:29.863" v="1060"/>
          <ac:spMkLst>
            <pc:docMk/>
            <pc:sldMk cId="3427648008" sldId="363"/>
            <ac:spMk id="98" creationId="{08642172-04F2-C145-AE0F-2EA77FF29580}"/>
          </ac:spMkLst>
        </pc:spChg>
      </pc:sldChg>
      <pc:sldChg chg="addSp">
        <pc:chgData name="Felix Schober" userId="1f62646c9fae44e0" providerId="LiveId" clId="{1F2544B5-99DB-C64C-AFC0-C57EB2877A1E}" dt="2019-05-09T12:18:30.855" v="1061"/>
        <pc:sldMkLst>
          <pc:docMk/>
          <pc:sldMk cId="1846787701" sldId="364"/>
        </pc:sldMkLst>
        <pc:spChg chg="add">
          <ac:chgData name="Felix Schober" userId="1f62646c9fae44e0" providerId="LiveId" clId="{1F2544B5-99DB-C64C-AFC0-C57EB2877A1E}" dt="2019-05-08T20:17:46.950" v="906"/>
          <ac:spMkLst>
            <pc:docMk/>
            <pc:sldMk cId="1846787701" sldId="364"/>
            <ac:spMk id="97" creationId="{5518952D-0F5E-C347-9C5F-6BB967D621BE}"/>
          </ac:spMkLst>
        </pc:spChg>
        <pc:spChg chg="add">
          <ac:chgData name="Felix Schober" userId="1f62646c9fae44e0" providerId="LiveId" clId="{1F2544B5-99DB-C64C-AFC0-C57EB2877A1E}" dt="2019-05-09T12:18:30.855" v="1061"/>
          <ac:spMkLst>
            <pc:docMk/>
            <pc:sldMk cId="1846787701" sldId="364"/>
            <ac:spMk id="98" creationId="{E3DA0F4A-515B-F64A-B9C1-93A0A51797E9}"/>
          </ac:spMkLst>
        </pc:spChg>
      </pc:sldChg>
      <pc:sldChg chg="addSp">
        <pc:chgData name="Felix Schober" userId="1f62646c9fae44e0" providerId="LiveId" clId="{1F2544B5-99DB-C64C-AFC0-C57EB2877A1E}" dt="2019-05-09T12:18:32.121" v="1062"/>
        <pc:sldMkLst>
          <pc:docMk/>
          <pc:sldMk cId="28402359" sldId="365"/>
        </pc:sldMkLst>
        <pc:spChg chg="add">
          <ac:chgData name="Felix Schober" userId="1f62646c9fae44e0" providerId="LiveId" clId="{1F2544B5-99DB-C64C-AFC0-C57EB2877A1E}" dt="2019-05-08T20:17:48.415" v="907"/>
          <ac:spMkLst>
            <pc:docMk/>
            <pc:sldMk cId="28402359" sldId="365"/>
            <ac:spMk id="121" creationId="{F3F9CF7D-30F6-5C43-A7AE-29420B0C55DF}"/>
          </ac:spMkLst>
        </pc:spChg>
        <pc:spChg chg="add">
          <ac:chgData name="Felix Schober" userId="1f62646c9fae44e0" providerId="LiveId" clId="{1F2544B5-99DB-C64C-AFC0-C57EB2877A1E}" dt="2019-05-09T12:18:32.121" v="1062"/>
          <ac:spMkLst>
            <pc:docMk/>
            <pc:sldMk cId="28402359" sldId="365"/>
            <ac:spMk id="122" creationId="{7B74A74B-F146-3740-ADC0-C99213665902}"/>
          </ac:spMkLst>
        </pc:spChg>
      </pc:sldChg>
      <pc:sldChg chg="addSp">
        <pc:chgData name="Felix Schober" userId="1f62646c9fae44e0" providerId="LiveId" clId="{1F2544B5-99DB-C64C-AFC0-C57EB2877A1E}" dt="2019-05-09T12:18:34.467" v="1063"/>
        <pc:sldMkLst>
          <pc:docMk/>
          <pc:sldMk cId="2730689834" sldId="366"/>
        </pc:sldMkLst>
        <pc:spChg chg="add">
          <ac:chgData name="Felix Schober" userId="1f62646c9fae44e0" providerId="LiveId" clId="{1F2544B5-99DB-C64C-AFC0-C57EB2877A1E}" dt="2019-05-08T20:17:50.707" v="908"/>
          <ac:spMkLst>
            <pc:docMk/>
            <pc:sldMk cId="2730689834" sldId="366"/>
            <ac:spMk id="97" creationId="{51ACF3EA-3D12-8848-AC56-77066899F210}"/>
          </ac:spMkLst>
        </pc:spChg>
        <pc:spChg chg="add">
          <ac:chgData name="Felix Schober" userId="1f62646c9fae44e0" providerId="LiveId" clId="{1F2544B5-99DB-C64C-AFC0-C57EB2877A1E}" dt="2019-05-09T12:18:34.467" v="1063"/>
          <ac:spMkLst>
            <pc:docMk/>
            <pc:sldMk cId="2730689834" sldId="366"/>
            <ac:spMk id="98" creationId="{102A9A9D-A45C-6145-B393-A73345685CAD}"/>
          </ac:spMkLst>
        </pc:spChg>
      </pc:sldChg>
      <pc:sldChg chg="addSp">
        <pc:chgData name="Felix Schober" userId="1f62646c9fae44e0" providerId="LiveId" clId="{1F2544B5-99DB-C64C-AFC0-C57EB2877A1E}" dt="2019-05-09T12:18:35.122" v="1064"/>
        <pc:sldMkLst>
          <pc:docMk/>
          <pc:sldMk cId="2148017864" sldId="368"/>
        </pc:sldMkLst>
        <pc:spChg chg="add">
          <ac:chgData name="Felix Schober" userId="1f62646c9fae44e0" providerId="LiveId" clId="{1F2544B5-99DB-C64C-AFC0-C57EB2877A1E}" dt="2019-05-08T20:17:51.780" v="909"/>
          <ac:spMkLst>
            <pc:docMk/>
            <pc:sldMk cId="2148017864" sldId="368"/>
            <ac:spMk id="97" creationId="{28D842F0-1E0C-0B4E-824B-057A29B42B53}"/>
          </ac:spMkLst>
        </pc:spChg>
        <pc:spChg chg="add">
          <ac:chgData name="Felix Schober" userId="1f62646c9fae44e0" providerId="LiveId" clId="{1F2544B5-99DB-C64C-AFC0-C57EB2877A1E}" dt="2019-05-09T12:18:35.122" v="1064"/>
          <ac:spMkLst>
            <pc:docMk/>
            <pc:sldMk cId="2148017864" sldId="368"/>
            <ac:spMk id="98" creationId="{04CBB166-3B01-7046-BCFF-4B191FA5AC31}"/>
          </ac:spMkLst>
        </pc:spChg>
      </pc:sldChg>
      <pc:sldChg chg="addSp">
        <pc:chgData name="Felix Schober" userId="1f62646c9fae44e0" providerId="LiveId" clId="{1F2544B5-99DB-C64C-AFC0-C57EB2877A1E}" dt="2019-05-09T12:18:35.801" v="1065"/>
        <pc:sldMkLst>
          <pc:docMk/>
          <pc:sldMk cId="2991556327" sldId="369"/>
        </pc:sldMkLst>
        <pc:spChg chg="add">
          <ac:chgData name="Felix Schober" userId="1f62646c9fae44e0" providerId="LiveId" clId="{1F2544B5-99DB-C64C-AFC0-C57EB2877A1E}" dt="2019-05-08T20:17:53.133" v="910"/>
          <ac:spMkLst>
            <pc:docMk/>
            <pc:sldMk cId="2991556327" sldId="369"/>
            <ac:spMk id="97" creationId="{39BB2824-B21F-EC4D-92EE-0AC4A02201BA}"/>
          </ac:spMkLst>
        </pc:spChg>
        <pc:spChg chg="add">
          <ac:chgData name="Felix Schober" userId="1f62646c9fae44e0" providerId="LiveId" clId="{1F2544B5-99DB-C64C-AFC0-C57EB2877A1E}" dt="2019-05-09T12:18:35.801" v="1065"/>
          <ac:spMkLst>
            <pc:docMk/>
            <pc:sldMk cId="2991556327" sldId="369"/>
            <ac:spMk id="98" creationId="{FA1DB508-B858-3E40-A185-FBA8C8ACD250}"/>
          </ac:spMkLst>
        </pc:spChg>
      </pc:sldChg>
      <pc:sldChg chg="addSp">
        <pc:chgData name="Felix Schober" userId="1f62646c9fae44e0" providerId="LiveId" clId="{1F2544B5-99DB-C64C-AFC0-C57EB2877A1E}" dt="2019-05-09T12:18:37.189" v="1066"/>
        <pc:sldMkLst>
          <pc:docMk/>
          <pc:sldMk cId="1662469203" sldId="370"/>
        </pc:sldMkLst>
        <pc:spChg chg="add">
          <ac:chgData name="Felix Schober" userId="1f62646c9fae44e0" providerId="LiveId" clId="{1F2544B5-99DB-C64C-AFC0-C57EB2877A1E}" dt="2019-05-08T20:17:54.507" v="911"/>
          <ac:spMkLst>
            <pc:docMk/>
            <pc:sldMk cId="1662469203" sldId="370"/>
            <ac:spMk id="98" creationId="{D00A7F13-15B5-E149-A8B7-F11E6D1CB263}"/>
          </ac:spMkLst>
        </pc:spChg>
        <pc:spChg chg="add">
          <ac:chgData name="Felix Schober" userId="1f62646c9fae44e0" providerId="LiveId" clId="{1F2544B5-99DB-C64C-AFC0-C57EB2877A1E}" dt="2019-05-09T12:18:37.189" v="1066"/>
          <ac:spMkLst>
            <pc:docMk/>
            <pc:sldMk cId="1662469203" sldId="370"/>
            <ac:spMk id="99" creationId="{522B2C88-8902-044B-AB3B-163E89DA26E2}"/>
          </ac:spMkLst>
        </pc:spChg>
      </pc:sldChg>
      <pc:sldChg chg="addSp">
        <pc:chgData name="Felix Schober" userId="1f62646c9fae44e0" providerId="LiveId" clId="{1F2544B5-99DB-C64C-AFC0-C57EB2877A1E}" dt="2019-05-09T12:18:40.274" v="1068"/>
        <pc:sldMkLst>
          <pc:docMk/>
          <pc:sldMk cId="1687674899" sldId="371"/>
        </pc:sldMkLst>
        <pc:spChg chg="add">
          <ac:chgData name="Felix Schober" userId="1f62646c9fae44e0" providerId="LiveId" clId="{1F2544B5-99DB-C64C-AFC0-C57EB2877A1E}" dt="2019-05-08T20:17:57.933" v="913"/>
          <ac:spMkLst>
            <pc:docMk/>
            <pc:sldMk cId="1687674899" sldId="371"/>
            <ac:spMk id="82" creationId="{810D1977-AF8D-4347-80F0-DF0258BDCD92}"/>
          </ac:spMkLst>
        </pc:spChg>
        <pc:spChg chg="add">
          <ac:chgData name="Felix Schober" userId="1f62646c9fae44e0" providerId="LiveId" clId="{1F2544B5-99DB-C64C-AFC0-C57EB2877A1E}" dt="2019-05-09T12:18:40.274" v="1068"/>
          <ac:spMkLst>
            <pc:docMk/>
            <pc:sldMk cId="1687674899" sldId="371"/>
            <ac:spMk id="83" creationId="{36C5183F-3CA6-8848-AC04-AB4F9A52431A}"/>
          </ac:spMkLst>
        </pc:spChg>
      </pc:sldChg>
      <pc:sldChg chg="addSp">
        <pc:chgData name="Felix Schober" userId="1f62646c9fae44e0" providerId="LiveId" clId="{1F2544B5-99DB-C64C-AFC0-C57EB2877A1E}" dt="2019-05-09T12:18:41.981" v="1070"/>
        <pc:sldMkLst>
          <pc:docMk/>
          <pc:sldMk cId="988160131" sldId="372"/>
        </pc:sldMkLst>
        <pc:spChg chg="add">
          <ac:chgData name="Felix Schober" userId="1f62646c9fae44e0" providerId="LiveId" clId="{1F2544B5-99DB-C64C-AFC0-C57EB2877A1E}" dt="2019-05-08T20:18:00.211" v="915"/>
          <ac:spMkLst>
            <pc:docMk/>
            <pc:sldMk cId="988160131" sldId="372"/>
            <ac:spMk id="100" creationId="{A53F7C50-2F25-7D41-AE7F-6584BEC43DD1}"/>
          </ac:spMkLst>
        </pc:spChg>
        <pc:spChg chg="add">
          <ac:chgData name="Felix Schober" userId="1f62646c9fae44e0" providerId="LiveId" clId="{1F2544B5-99DB-C64C-AFC0-C57EB2877A1E}" dt="2019-05-09T12:18:41.981" v="1070"/>
          <ac:spMkLst>
            <pc:docMk/>
            <pc:sldMk cId="988160131" sldId="372"/>
            <ac:spMk id="101" creationId="{8F8FFEC0-63BF-164C-9B03-85C415873D76}"/>
          </ac:spMkLst>
        </pc:spChg>
      </pc:sldChg>
      <pc:sldChg chg="addSp">
        <pc:chgData name="Felix Schober" userId="1f62646c9fae44e0" providerId="LiveId" clId="{1F2544B5-99DB-C64C-AFC0-C57EB2877A1E}" dt="2019-05-09T12:18:41.020" v="1069"/>
        <pc:sldMkLst>
          <pc:docMk/>
          <pc:sldMk cId="685467331" sldId="373"/>
        </pc:sldMkLst>
        <pc:spChg chg="add">
          <ac:chgData name="Felix Schober" userId="1f62646c9fae44e0" providerId="LiveId" clId="{1F2544B5-99DB-C64C-AFC0-C57EB2877A1E}" dt="2019-05-08T20:17:59.278" v="914"/>
          <ac:spMkLst>
            <pc:docMk/>
            <pc:sldMk cId="685467331" sldId="373"/>
            <ac:spMk id="99" creationId="{C65D4C53-32C0-B046-91B9-9158A60D1AB5}"/>
          </ac:spMkLst>
        </pc:spChg>
        <pc:spChg chg="add">
          <ac:chgData name="Felix Schober" userId="1f62646c9fae44e0" providerId="LiveId" clId="{1F2544B5-99DB-C64C-AFC0-C57EB2877A1E}" dt="2019-05-09T12:18:41.020" v="1069"/>
          <ac:spMkLst>
            <pc:docMk/>
            <pc:sldMk cId="685467331" sldId="373"/>
            <ac:spMk id="100" creationId="{510F74BF-5047-484F-8846-3D66E1324C80}"/>
          </ac:spMkLst>
        </pc:spChg>
      </pc:sldChg>
      <pc:sldChg chg="addSp modSp">
        <pc:chgData name="Felix Schober" userId="1f62646c9fae44e0" providerId="LiveId" clId="{1F2544B5-99DB-C64C-AFC0-C57EB2877A1E}" dt="2019-05-09T12:18:42.734" v="1071"/>
        <pc:sldMkLst>
          <pc:docMk/>
          <pc:sldMk cId="2256844884" sldId="374"/>
        </pc:sldMkLst>
        <pc:spChg chg="add">
          <ac:chgData name="Felix Schober" userId="1f62646c9fae44e0" providerId="LiveId" clId="{1F2544B5-99DB-C64C-AFC0-C57EB2877A1E}" dt="2019-05-08T20:18:01.101" v="916"/>
          <ac:spMkLst>
            <pc:docMk/>
            <pc:sldMk cId="2256844884" sldId="374"/>
            <ac:spMk id="101" creationId="{6EBD6D80-8A70-1148-BF8E-BC72BE8FC600}"/>
          </ac:spMkLst>
        </pc:spChg>
        <pc:spChg chg="add">
          <ac:chgData name="Felix Schober" userId="1f62646c9fae44e0" providerId="LiveId" clId="{1F2544B5-99DB-C64C-AFC0-C57EB2877A1E}" dt="2019-05-09T12:18:42.734" v="1071"/>
          <ac:spMkLst>
            <pc:docMk/>
            <pc:sldMk cId="2256844884" sldId="374"/>
            <ac:spMk id="102" creationId="{8BB0CE69-E1CA-134E-A73F-86DE3DF13006}"/>
          </ac:spMkLst>
        </pc:spChg>
        <pc:grpChg chg="mod">
          <ac:chgData name="Felix Schober" userId="1f62646c9fae44e0" providerId="LiveId" clId="{1F2544B5-99DB-C64C-AFC0-C57EB2877A1E}" dt="2019-05-08T20:00:41.286" v="827" actId="166"/>
          <ac:grpSpMkLst>
            <pc:docMk/>
            <pc:sldMk cId="2256844884" sldId="374"/>
            <ac:grpSpMk id="242" creationId="{7DE035F9-8E87-8240-995E-4B0801A5258F}"/>
          </ac:grpSpMkLst>
        </pc:grpChg>
      </pc:sldChg>
      <pc:sldChg chg="addSp">
        <pc:chgData name="Felix Schober" userId="1f62646c9fae44e0" providerId="LiveId" clId="{1F2544B5-99DB-C64C-AFC0-C57EB2877A1E}" dt="2019-05-09T12:18:39.497" v="1067"/>
        <pc:sldMkLst>
          <pc:docMk/>
          <pc:sldMk cId="3934108559" sldId="375"/>
        </pc:sldMkLst>
        <pc:spChg chg="add">
          <ac:chgData name="Felix Schober" userId="1f62646c9fae44e0" providerId="LiveId" clId="{1F2544B5-99DB-C64C-AFC0-C57EB2877A1E}" dt="2019-05-08T20:17:56.666" v="912"/>
          <ac:spMkLst>
            <pc:docMk/>
            <pc:sldMk cId="3934108559" sldId="375"/>
            <ac:spMk id="93" creationId="{06B19090-6A3A-E24C-A6AC-3435567BA8D3}"/>
          </ac:spMkLst>
        </pc:spChg>
        <pc:spChg chg="add">
          <ac:chgData name="Felix Schober" userId="1f62646c9fae44e0" providerId="LiveId" clId="{1F2544B5-99DB-C64C-AFC0-C57EB2877A1E}" dt="2019-05-09T12:18:39.497" v="1067"/>
          <ac:spMkLst>
            <pc:docMk/>
            <pc:sldMk cId="3934108559" sldId="375"/>
            <ac:spMk id="94" creationId="{7F5F4A28-420E-5B43-8598-D40D3AEC5656}"/>
          </ac:spMkLst>
        </pc:spChg>
      </pc:sldChg>
      <pc:sldChg chg="addSp modSp">
        <pc:chgData name="Felix Schober" userId="1f62646c9fae44e0" providerId="LiveId" clId="{1F2544B5-99DB-C64C-AFC0-C57EB2877A1E}" dt="2019-05-09T12:18:45.458" v="1072"/>
        <pc:sldMkLst>
          <pc:docMk/>
          <pc:sldMk cId="727848584" sldId="376"/>
        </pc:sldMkLst>
        <pc:spChg chg="add">
          <ac:chgData name="Felix Schober" userId="1f62646c9fae44e0" providerId="LiveId" clId="{1F2544B5-99DB-C64C-AFC0-C57EB2877A1E}" dt="2019-05-08T20:18:03.410" v="917"/>
          <ac:spMkLst>
            <pc:docMk/>
            <pc:sldMk cId="727848584" sldId="376"/>
            <ac:spMk id="101" creationId="{61FF11CB-CBB7-1447-A201-2D53973746FF}"/>
          </ac:spMkLst>
        </pc:spChg>
        <pc:spChg chg="add">
          <ac:chgData name="Felix Schober" userId="1f62646c9fae44e0" providerId="LiveId" clId="{1F2544B5-99DB-C64C-AFC0-C57EB2877A1E}" dt="2019-05-09T12:18:45.458" v="1072"/>
          <ac:spMkLst>
            <pc:docMk/>
            <pc:sldMk cId="727848584" sldId="376"/>
            <ac:spMk id="102" creationId="{9B373755-5F99-3344-B9F6-83B673E2A63A}"/>
          </ac:spMkLst>
        </pc:spChg>
        <pc:grpChg chg="mod">
          <ac:chgData name="Felix Schober" userId="1f62646c9fae44e0" providerId="LiveId" clId="{1F2544B5-99DB-C64C-AFC0-C57EB2877A1E}" dt="2019-05-08T20:00:21.698" v="826" actId="166"/>
          <ac:grpSpMkLst>
            <pc:docMk/>
            <pc:sldMk cId="727848584" sldId="376"/>
            <ac:grpSpMk id="242" creationId="{7DE035F9-8E87-8240-995E-4B0801A5258F}"/>
          </ac:grpSpMkLst>
        </pc:grpChg>
      </pc:sldChg>
      <pc:sldChg chg="modSp modTransition">
        <pc:chgData name="Felix Schober" userId="1f62646c9fae44e0" providerId="LiveId" clId="{1F2544B5-99DB-C64C-AFC0-C57EB2877A1E}" dt="2019-05-08T20:18:45.453" v="924" actId="20577"/>
        <pc:sldMkLst>
          <pc:docMk/>
          <pc:sldMk cId="817752637" sldId="377"/>
        </pc:sldMkLst>
        <pc:spChg chg="mod">
          <ac:chgData name="Felix Schober" userId="1f62646c9fae44e0" providerId="LiveId" clId="{1F2544B5-99DB-C64C-AFC0-C57EB2877A1E}" dt="2019-05-08T20:18:45.453" v="924" actId="20577"/>
          <ac:spMkLst>
            <pc:docMk/>
            <pc:sldMk cId="817752637" sldId="377"/>
            <ac:spMk id="5" creationId="{00000000-0000-0000-0000-000000000000}"/>
          </ac:spMkLst>
        </pc:spChg>
      </pc:sldChg>
      <pc:sldChg chg="addSp modSp del modTransition">
        <pc:chgData name="Felix Schober" userId="1f62646c9fae44e0" providerId="LiveId" clId="{1F2544B5-99DB-C64C-AFC0-C57EB2877A1E}" dt="2019-05-09T06:54:28.831" v="1011" actId="2696"/>
        <pc:sldMkLst>
          <pc:docMk/>
          <pc:sldMk cId="3011623700" sldId="378"/>
        </pc:sldMkLst>
        <pc:spChg chg="add mod">
          <ac:chgData name="Felix Schober" userId="1f62646c9fae44e0" providerId="LiveId" clId="{1F2544B5-99DB-C64C-AFC0-C57EB2877A1E}" dt="2019-05-08T20:18:55.990" v="927" actId="255"/>
          <ac:spMkLst>
            <pc:docMk/>
            <pc:sldMk cId="3011623700" sldId="378"/>
            <ac:spMk id="43" creationId="{DB5106D1-052A-E246-AFDC-F6D9F152446D}"/>
          </ac:spMkLst>
        </pc:spChg>
      </pc:sldChg>
      <pc:sldChg chg="modSp modTransition">
        <pc:chgData name="Felix Schober" userId="1f62646c9fae44e0" providerId="LiveId" clId="{1F2544B5-99DB-C64C-AFC0-C57EB2877A1E}" dt="2019-05-08T20:21:35.571" v="950" actId="20577"/>
        <pc:sldMkLst>
          <pc:docMk/>
          <pc:sldMk cId="3550502540" sldId="379"/>
        </pc:sldMkLst>
        <pc:spChg chg="mod">
          <ac:chgData name="Felix Schober" userId="1f62646c9fae44e0" providerId="LiveId" clId="{1F2544B5-99DB-C64C-AFC0-C57EB2877A1E}" dt="2019-05-08T20:21:35.571" v="950" actId="20577"/>
          <ac:spMkLst>
            <pc:docMk/>
            <pc:sldMk cId="3550502540" sldId="379"/>
            <ac:spMk id="5" creationId="{00000000-0000-0000-0000-000000000000}"/>
          </ac:spMkLst>
        </pc:spChg>
      </pc:sldChg>
      <pc:sldChg chg="addSp modTransition">
        <pc:chgData name="Felix Schober" userId="1f62646c9fae44e0" providerId="LiveId" clId="{1F2544B5-99DB-C64C-AFC0-C57EB2877A1E}" dt="2019-05-08T20:19:06.846" v="928"/>
        <pc:sldMkLst>
          <pc:docMk/>
          <pc:sldMk cId="773432740" sldId="380"/>
        </pc:sldMkLst>
        <pc:spChg chg="add">
          <ac:chgData name="Felix Schober" userId="1f62646c9fae44e0" providerId="LiveId" clId="{1F2544B5-99DB-C64C-AFC0-C57EB2877A1E}" dt="2019-05-08T20:19:06.846" v="928"/>
          <ac:spMkLst>
            <pc:docMk/>
            <pc:sldMk cId="773432740" sldId="380"/>
            <ac:spMk id="55" creationId="{8A22181B-3C60-D944-971E-A6C2F6C47B28}"/>
          </ac:spMkLst>
        </pc:spChg>
      </pc:sldChg>
      <pc:sldChg chg="addSp modSp modTransition">
        <pc:chgData name="Felix Schober" userId="1f62646c9fae44e0" providerId="LiveId" clId="{1F2544B5-99DB-C64C-AFC0-C57EB2877A1E}" dt="2019-05-08T20:19:14.886" v="930" actId="20577"/>
        <pc:sldMkLst>
          <pc:docMk/>
          <pc:sldMk cId="1214328103" sldId="381"/>
        </pc:sldMkLst>
        <pc:spChg chg="add mod">
          <ac:chgData name="Felix Schober" userId="1f62646c9fae44e0" providerId="LiveId" clId="{1F2544B5-99DB-C64C-AFC0-C57EB2877A1E}" dt="2019-05-08T20:19:14.886" v="930" actId="20577"/>
          <ac:spMkLst>
            <pc:docMk/>
            <pc:sldMk cId="1214328103" sldId="381"/>
            <ac:spMk id="41" creationId="{9B4D9EE9-8EED-C248-ABA8-79122C14CE2A}"/>
          </ac:spMkLst>
        </pc:spChg>
      </pc:sldChg>
      <pc:sldChg chg="addSp modSp modTransition modAnim">
        <pc:chgData name="Felix Schober" userId="1f62646c9fae44e0" providerId="LiveId" clId="{1F2544B5-99DB-C64C-AFC0-C57EB2877A1E}" dt="2019-05-08T20:21:04.009" v="947" actId="3064"/>
        <pc:sldMkLst>
          <pc:docMk/>
          <pc:sldMk cId="2861599384" sldId="382"/>
        </pc:sldMkLst>
        <pc:spChg chg="mod">
          <ac:chgData name="Felix Schober" userId="1f62646c9fae44e0" providerId="LiveId" clId="{1F2544B5-99DB-C64C-AFC0-C57EB2877A1E}" dt="2019-05-08T20:08:33.940" v="882" actId="20577"/>
          <ac:spMkLst>
            <pc:docMk/>
            <pc:sldMk cId="2861599384" sldId="382"/>
            <ac:spMk id="5" creationId="{DD7F1F8A-82F9-154D-8E49-1BBDE29AE1C7}"/>
          </ac:spMkLst>
        </pc:spChg>
        <pc:spChg chg="add mod">
          <ac:chgData name="Felix Schober" userId="1f62646c9fae44e0" providerId="LiveId" clId="{1F2544B5-99DB-C64C-AFC0-C57EB2877A1E}" dt="2019-05-08T20:21:04.009" v="947" actId="3064"/>
          <ac:spMkLst>
            <pc:docMk/>
            <pc:sldMk cId="2861599384" sldId="382"/>
            <ac:spMk id="16" creationId="{A05E6220-EEDB-7243-96FB-8298D6D1FDEE}"/>
          </ac:spMkLst>
        </pc:spChg>
      </pc:sldChg>
      <pc:sldChg chg="addSp modSp modTransition">
        <pc:chgData name="Felix Schober" userId="1f62646c9fae44e0" providerId="LiveId" clId="{1F2544B5-99DB-C64C-AFC0-C57EB2877A1E}" dt="2019-05-08T20:21:12.555" v="949" actId="20577"/>
        <pc:sldMkLst>
          <pc:docMk/>
          <pc:sldMk cId="2069751122" sldId="383"/>
        </pc:sldMkLst>
        <pc:spChg chg="add mod">
          <ac:chgData name="Felix Schober" userId="1f62646c9fae44e0" providerId="LiveId" clId="{1F2544B5-99DB-C64C-AFC0-C57EB2877A1E}" dt="2019-05-08T20:21:12.555" v="949" actId="20577"/>
          <ac:spMkLst>
            <pc:docMk/>
            <pc:sldMk cId="2069751122" sldId="383"/>
            <ac:spMk id="16" creationId="{34368959-49BC-1148-B617-0D3A8358CD72}"/>
          </ac:spMkLst>
        </pc:spChg>
      </pc:sldChg>
      <pc:sldChg chg="addSp modSp modTransition modAnim">
        <pc:chgData name="Felix Schober" userId="1f62646c9fae44e0" providerId="LiveId" clId="{1F2544B5-99DB-C64C-AFC0-C57EB2877A1E}" dt="2019-05-09T13:29:08.635" v="1390"/>
        <pc:sldMkLst>
          <pc:docMk/>
          <pc:sldMk cId="63099560" sldId="384"/>
        </pc:sldMkLst>
        <pc:spChg chg="add mod">
          <ac:chgData name="Felix Schober" userId="1f62646c9fae44e0" providerId="LiveId" clId="{1F2544B5-99DB-C64C-AFC0-C57EB2877A1E}" dt="2019-05-08T20:21:44.937" v="952" actId="20577"/>
          <ac:spMkLst>
            <pc:docMk/>
            <pc:sldMk cId="63099560" sldId="384"/>
            <ac:spMk id="19" creationId="{218D6819-B638-D94D-969F-1371FFDA2A4D}"/>
          </ac:spMkLst>
        </pc:spChg>
        <pc:spChg chg="mod">
          <ac:chgData name="Felix Schober" userId="1f62646c9fae44e0" providerId="LiveId" clId="{1F2544B5-99DB-C64C-AFC0-C57EB2877A1E}" dt="2019-05-08T20:06:29.543" v="881" actId="1076"/>
          <ac:spMkLst>
            <pc:docMk/>
            <pc:sldMk cId="63099560" sldId="384"/>
            <ac:spMk id="21" creationId="{25F08E35-6FE7-2344-B352-7660A09F748F}"/>
          </ac:spMkLst>
        </pc:spChg>
        <pc:spChg chg="add mod">
          <ac:chgData name="Felix Schober" userId="1f62646c9fae44e0" providerId="LiveId" clId="{1F2544B5-99DB-C64C-AFC0-C57EB2877A1E}" dt="2019-05-09T12:24:27.253" v="1104" actId="20577"/>
          <ac:spMkLst>
            <pc:docMk/>
            <pc:sldMk cId="63099560" sldId="384"/>
            <ac:spMk id="23" creationId="{04E859ED-D5CF-3048-8378-4900E95839CF}"/>
          </ac:spMkLst>
        </pc:spChg>
      </pc:sldChg>
      <pc:sldChg chg="addSp modSp modTransition">
        <pc:chgData name="Felix Schober" userId="1f62646c9fae44e0" providerId="LiveId" clId="{1F2544B5-99DB-C64C-AFC0-C57EB2877A1E}" dt="2019-05-09T13:02:32.323" v="1363" actId="14100"/>
        <pc:sldMkLst>
          <pc:docMk/>
          <pc:sldMk cId="2375870673" sldId="385"/>
        </pc:sldMkLst>
        <pc:spChg chg="add mod">
          <ac:chgData name="Felix Schober" userId="1f62646c9fae44e0" providerId="LiveId" clId="{1F2544B5-99DB-C64C-AFC0-C57EB2877A1E}" dt="2019-05-09T13:01:20.622" v="1351" actId="207"/>
          <ac:spMkLst>
            <pc:docMk/>
            <pc:sldMk cId="2375870673" sldId="385"/>
            <ac:spMk id="5" creationId="{74818CED-228B-744F-B92C-F0AC1B33CB37}"/>
          </ac:spMkLst>
        </pc:spChg>
        <pc:spChg chg="add mod">
          <ac:chgData name="Felix Schober" userId="1f62646c9fae44e0" providerId="LiveId" clId="{1F2544B5-99DB-C64C-AFC0-C57EB2877A1E}" dt="2019-05-08T20:21:50.877" v="954" actId="20577"/>
          <ac:spMkLst>
            <pc:docMk/>
            <pc:sldMk cId="2375870673" sldId="385"/>
            <ac:spMk id="16" creationId="{33A15205-1468-E940-9E62-6A6FD21DACC4}"/>
          </ac:spMkLst>
        </pc:spChg>
        <pc:spChg chg="add mod">
          <ac:chgData name="Felix Schober" userId="1f62646c9fae44e0" providerId="LiveId" clId="{1F2544B5-99DB-C64C-AFC0-C57EB2877A1E}" dt="2019-05-09T13:01:42.475" v="1355" actId="14100"/>
          <ac:spMkLst>
            <pc:docMk/>
            <pc:sldMk cId="2375870673" sldId="385"/>
            <ac:spMk id="17" creationId="{1C346934-D994-0749-B907-EDF71E4EB560}"/>
          </ac:spMkLst>
        </pc:spChg>
        <pc:spChg chg="add mod">
          <ac:chgData name="Felix Schober" userId="1f62646c9fae44e0" providerId="LiveId" clId="{1F2544B5-99DB-C64C-AFC0-C57EB2877A1E}" dt="2019-05-09T13:01:58.749" v="1359" actId="14100"/>
          <ac:spMkLst>
            <pc:docMk/>
            <pc:sldMk cId="2375870673" sldId="385"/>
            <ac:spMk id="18" creationId="{8ADF4DD2-A5DC-8641-88DA-F37BB8EB4F40}"/>
          </ac:spMkLst>
        </pc:spChg>
        <pc:spChg chg="add mod">
          <ac:chgData name="Felix Schober" userId="1f62646c9fae44e0" providerId="LiveId" clId="{1F2544B5-99DB-C64C-AFC0-C57EB2877A1E}" dt="2019-05-09T13:02:32.323" v="1363" actId="14100"/>
          <ac:spMkLst>
            <pc:docMk/>
            <pc:sldMk cId="2375870673" sldId="385"/>
            <ac:spMk id="19" creationId="{D9A43A75-1A93-4A49-8A9E-443DF08910AF}"/>
          </ac:spMkLst>
        </pc:spChg>
      </pc:sldChg>
      <pc:sldChg chg="addSp modSp modTransition">
        <pc:chgData name="Felix Schober" userId="1f62646c9fae44e0" providerId="LiveId" clId="{1F2544B5-99DB-C64C-AFC0-C57EB2877A1E}" dt="2019-05-09T08:17:15.227" v="1014"/>
        <pc:sldMkLst>
          <pc:docMk/>
          <pc:sldMk cId="1250574608" sldId="386"/>
        </pc:sldMkLst>
        <pc:spChg chg="add mod">
          <ac:chgData name="Felix Schober" userId="1f62646c9fae44e0" providerId="LiveId" clId="{1F2544B5-99DB-C64C-AFC0-C57EB2877A1E}" dt="2019-05-08T20:21:58.140" v="956" actId="20577"/>
          <ac:spMkLst>
            <pc:docMk/>
            <pc:sldMk cId="1250574608" sldId="386"/>
            <ac:spMk id="23" creationId="{99584705-FE8E-F14A-AC2E-314C543465FC}"/>
          </ac:spMkLst>
        </pc:spChg>
      </pc:sldChg>
      <pc:sldChg chg="addSp modSp modTransition">
        <pc:chgData name="Felix Schober" userId="1f62646c9fae44e0" providerId="LiveId" clId="{1F2544B5-99DB-C64C-AFC0-C57EB2877A1E}" dt="2019-05-09T13:03:04.268" v="1376" actId="14100"/>
        <pc:sldMkLst>
          <pc:docMk/>
          <pc:sldMk cId="755468540" sldId="387"/>
        </pc:sldMkLst>
        <pc:spChg chg="add mod">
          <ac:chgData name="Felix Schober" userId="1f62646c9fae44e0" providerId="LiveId" clId="{1F2544B5-99DB-C64C-AFC0-C57EB2877A1E}" dt="2019-05-08T20:22:04.654" v="958" actId="20577"/>
          <ac:spMkLst>
            <pc:docMk/>
            <pc:sldMk cId="755468540" sldId="387"/>
            <ac:spMk id="16" creationId="{28B1A342-FE57-5543-982C-540B227A14F6}"/>
          </ac:spMkLst>
        </pc:spChg>
        <pc:spChg chg="add mod">
          <ac:chgData name="Felix Schober" userId="1f62646c9fae44e0" providerId="LiveId" clId="{1F2544B5-99DB-C64C-AFC0-C57EB2877A1E}" dt="2019-05-09T13:02:43.263" v="1369" actId="14100"/>
          <ac:spMkLst>
            <pc:docMk/>
            <pc:sldMk cId="755468540" sldId="387"/>
            <ac:spMk id="17" creationId="{0E9A21AD-91F3-4347-A88A-47D9845C0F64}"/>
          </ac:spMkLst>
        </pc:spChg>
        <pc:spChg chg="add mod">
          <ac:chgData name="Felix Schober" userId="1f62646c9fae44e0" providerId="LiveId" clId="{1F2544B5-99DB-C64C-AFC0-C57EB2877A1E}" dt="2019-05-09T13:02:56.112" v="1372" actId="14100"/>
          <ac:spMkLst>
            <pc:docMk/>
            <pc:sldMk cId="755468540" sldId="387"/>
            <ac:spMk id="18" creationId="{7C2EA784-CB11-6D45-B642-92E281AC68C5}"/>
          </ac:spMkLst>
        </pc:spChg>
        <pc:spChg chg="add mod">
          <ac:chgData name="Felix Schober" userId="1f62646c9fae44e0" providerId="LiveId" clId="{1F2544B5-99DB-C64C-AFC0-C57EB2877A1E}" dt="2019-05-09T13:03:04.268" v="1376" actId="14100"/>
          <ac:spMkLst>
            <pc:docMk/>
            <pc:sldMk cId="755468540" sldId="387"/>
            <ac:spMk id="19" creationId="{C4F9290B-2F27-8743-841B-913D0AF69649}"/>
          </ac:spMkLst>
        </pc:spChg>
      </pc:sldChg>
      <pc:sldChg chg="addSp modSp modTransition">
        <pc:chgData name="Felix Schober" userId="1f62646c9fae44e0" providerId="LiveId" clId="{1F2544B5-99DB-C64C-AFC0-C57EB2877A1E}" dt="2019-05-09T08:06:40.947" v="1013"/>
        <pc:sldMkLst>
          <pc:docMk/>
          <pc:sldMk cId="983936590" sldId="388"/>
        </pc:sldMkLst>
        <pc:spChg chg="add mod">
          <ac:chgData name="Felix Schober" userId="1f62646c9fae44e0" providerId="LiveId" clId="{1F2544B5-99DB-C64C-AFC0-C57EB2877A1E}" dt="2019-05-08T20:22:19.108" v="962" actId="20577"/>
          <ac:spMkLst>
            <pc:docMk/>
            <pc:sldMk cId="983936590" sldId="388"/>
            <ac:spMk id="31" creationId="{C1589106-5446-284D-B61D-108B4B432C69}"/>
          </ac:spMkLst>
        </pc:spChg>
      </pc:sldChg>
      <pc:sldChg chg="addSp modSp modTransition">
        <pc:chgData name="Felix Schober" userId="1f62646c9fae44e0" providerId="LiveId" clId="{1F2544B5-99DB-C64C-AFC0-C57EB2877A1E}" dt="2019-05-09T08:06:40.947" v="1013"/>
        <pc:sldMkLst>
          <pc:docMk/>
          <pc:sldMk cId="1658357856" sldId="389"/>
        </pc:sldMkLst>
        <pc:spChg chg="add mod">
          <ac:chgData name="Felix Schober" userId="1f62646c9fae44e0" providerId="LiveId" clId="{1F2544B5-99DB-C64C-AFC0-C57EB2877A1E}" dt="2019-05-08T20:22:12.201" v="960" actId="20577"/>
          <ac:spMkLst>
            <pc:docMk/>
            <pc:sldMk cId="1658357856" sldId="389"/>
            <ac:spMk id="30" creationId="{5C0357C5-665B-C642-9C9D-2B24B6EE08FA}"/>
          </ac:spMkLst>
        </pc:spChg>
      </pc:sldChg>
      <pc:sldChg chg="modSp modTransition">
        <pc:chgData name="Felix Schober" userId="1f62646c9fae44e0" providerId="LiveId" clId="{1F2544B5-99DB-C64C-AFC0-C57EB2877A1E}" dt="2019-05-08T20:22:26.965" v="964" actId="20577"/>
        <pc:sldMkLst>
          <pc:docMk/>
          <pc:sldMk cId="2632594568" sldId="390"/>
        </pc:sldMkLst>
        <pc:spChg chg="mod">
          <ac:chgData name="Felix Schober" userId="1f62646c9fae44e0" providerId="LiveId" clId="{1F2544B5-99DB-C64C-AFC0-C57EB2877A1E}" dt="2019-05-08T20:22:26.965" v="964" actId="20577"/>
          <ac:spMkLst>
            <pc:docMk/>
            <pc:sldMk cId="2632594568" sldId="390"/>
            <ac:spMk id="5" creationId="{00000000-0000-0000-0000-000000000000}"/>
          </ac:spMkLst>
        </pc:spChg>
      </pc:sldChg>
      <pc:sldChg chg="addSp modSp">
        <pc:chgData name="Felix Schober" userId="1f62646c9fae44e0" providerId="LiveId" clId="{1F2544B5-99DB-C64C-AFC0-C57EB2877A1E}" dt="2019-05-08T20:22:31.797" v="966" actId="20577"/>
        <pc:sldMkLst>
          <pc:docMk/>
          <pc:sldMk cId="2768420227" sldId="391"/>
        </pc:sldMkLst>
        <pc:spChg chg="add mod">
          <ac:chgData name="Felix Schober" userId="1f62646c9fae44e0" providerId="LiveId" clId="{1F2544B5-99DB-C64C-AFC0-C57EB2877A1E}" dt="2019-05-08T20:22:31.797" v="966" actId="20577"/>
          <ac:spMkLst>
            <pc:docMk/>
            <pc:sldMk cId="2768420227" sldId="391"/>
            <ac:spMk id="47" creationId="{EED5794F-B86C-234E-BABD-071E719A7E98}"/>
          </ac:spMkLst>
        </pc:spChg>
      </pc:sldChg>
      <pc:sldChg chg="addSp modSp modTransition modAnim">
        <pc:chgData name="Felix Schober" userId="1f62646c9fae44e0" providerId="LiveId" clId="{1F2544B5-99DB-C64C-AFC0-C57EB2877A1E}" dt="2019-05-09T12:21:32.255" v="1092" actId="1076"/>
        <pc:sldMkLst>
          <pc:docMk/>
          <pc:sldMk cId="1350504366" sldId="392"/>
        </pc:sldMkLst>
        <pc:spChg chg="add mod">
          <ac:chgData name="Felix Schober" userId="1f62646c9fae44e0" providerId="LiveId" clId="{1F2544B5-99DB-C64C-AFC0-C57EB2877A1E}" dt="2019-05-08T20:22:41.537" v="968" actId="20577"/>
          <ac:spMkLst>
            <pc:docMk/>
            <pc:sldMk cId="1350504366" sldId="392"/>
            <ac:spMk id="73" creationId="{8285B5D4-63E7-5F48-972D-55FBA7B63497}"/>
          </ac:spMkLst>
        </pc:spChg>
        <pc:spChg chg="add mod">
          <ac:chgData name="Felix Schober" userId="1f62646c9fae44e0" providerId="LiveId" clId="{1F2544B5-99DB-C64C-AFC0-C57EB2877A1E}" dt="2019-05-09T12:21:32.255" v="1092" actId="1076"/>
          <ac:spMkLst>
            <pc:docMk/>
            <pc:sldMk cId="1350504366" sldId="392"/>
            <ac:spMk id="74" creationId="{E40FA1B3-258D-2342-A011-881C16C849E4}"/>
          </ac:spMkLst>
        </pc:spChg>
      </pc:sldChg>
      <pc:sldChg chg="addSp modSp modTransition modAnim">
        <pc:chgData name="Felix Schober" userId="1f62646c9fae44e0" providerId="LiveId" clId="{1F2544B5-99DB-C64C-AFC0-C57EB2877A1E}" dt="2019-05-09T10:05:55.473" v="1021" actId="14100"/>
        <pc:sldMkLst>
          <pc:docMk/>
          <pc:sldMk cId="1825234584" sldId="393"/>
        </pc:sldMkLst>
        <pc:spChg chg="add mod">
          <ac:chgData name="Felix Schober" userId="1f62646c9fae44e0" providerId="LiveId" clId="{1F2544B5-99DB-C64C-AFC0-C57EB2877A1E}" dt="2019-05-08T20:22:50.328" v="971" actId="20577"/>
          <ac:spMkLst>
            <pc:docMk/>
            <pc:sldMk cId="1825234584" sldId="393"/>
            <ac:spMk id="16" creationId="{F5B4BA21-B534-2A42-82FB-206BC7F43F54}"/>
          </ac:spMkLst>
        </pc:spChg>
        <pc:spChg chg="add mod">
          <ac:chgData name="Felix Schober" userId="1f62646c9fae44e0" providerId="LiveId" clId="{1F2544B5-99DB-C64C-AFC0-C57EB2877A1E}" dt="2019-05-09T10:05:38.561" v="1017" actId="1076"/>
          <ac:spMkLst>
            <pc:docMk/>
            <pc:sldMk cId="1825234584" sldId="393"/>
            <ac:spMk id="17" creationId="{6140A612-2380-4347-950F-7B7D1BAD14E3}"/>
          </ac:spMkLst>
        </pc:spChg>
        <pc:spChg chg="add mod">
          <ac:chgData name="Felix Schober" userId="1f62646c9fae44e0" providerId="LiveId" clId="{1F2544B5-99DB-C64C-AFC0-C57EB2877A1E}" dt="2019-05-09T10:05:47.458" v="1019" actId="14100"/>
          <ac:spMkLst>
            <pc:docMk/>
            <pc:sldMk cId="1825234584" sldId="393"/>
            <ac:spMk id="18" creationId="{8547CD74-0EB6-E34E-A08E-679AF6FC2B1F}"/>
          </ac:spMkLst>
        </pc:spChg>
        <pc:spChg chg="add mod">
          <ac:chgData name="Felix Schober" userId="1f62646c9fae44e0" providerId="LiveId" clId="{1F2544B5-99DB-C64C-AFC0-C57EB2877A1E}" dt="2019-05-09T10:05:55.473" v="1021" actId="14100"/>
          <ac:spMkLst>
            <pc:docMk/>
            <pc:sldMk cId="1825234584" sldId="393"/>
            <ac:spMk id="19" creationId="{44D0F7E2-6069-B843-9D6E-3FC602B355CA}"/>
          </ac:spMkLst>
        </pc:spChg>
        <pc:spChg chg="add mod">
          <ac:chgData name="Felix Schober" userId="1f62646c9fae44e0" providerId="LiveId" clId="{1F2544B5-99DB-C64C-AFC0-C57EB2877A1E}" dt="2019-05-09T10:05:38.561" v="1017" actId="1076"/>
          <ac:spMkLst>
            <pc:docMk/>
            <pc:sldMk cId="1825234584" sldId="393"/>
            <ac:spMk id="20" creationId="{5A8D8B5E-D2D9-154E-B3C3-A0DB87C21B1D}"/>
          </ac:spMkLst>
        </pc:spChg>
      </pc:sldChg>
      <pc:sldChg chg="addSp delSp modSp modAnim">
        <pc:chgData name="Felix Schober" userId="1f62646c9fae44e0" providerId="LiveId" clId="{1F2544B5-99DB-C64C-AFC0-C57EB2877A1E}" dt="2019-05-09T13:03:40.064" v="1388" actId="14100"/>
        <pc:sldMkLst>
          <pc:docMk/>
          <pc:sldMk cId="952197679" sldId="394"/>
        </pc:sldMkLst>
        <pc:spChg chg="add mod">
          <ac:chgData name="Felix Schober" userId="1f62646c9fae44e0" providerId="LiveId" clId="{1F2544B5-99DB-C64C-AFC0-C57EB2877A1E}" dt="2019-05-09T13:03:25.517" v="1381" actId="14100"/>
          <ac:spMkLst>
            <pc:docMk/>
            <pc:sldMk cId="952197679" sldId="394"/>
            <ac:spMk id="26" creationId="{DC7CE60F-7031-5741-9B77-A345A8CF2A13}"/>
          </ac:spMkLst>
        </pc:spChg>
        <pc:spChg chg="add mod">
          <ac:chgData name="Felix Schober" userId="1f62646c9fae44e0" providerId="LiveId" clId="{1F2544B5-99DB-C64C-AFC0-C57EB2877A1E}" dt="2019-05-09T13:03:33.292" v="1384" actId="14100"/>
          <ac:spMkLst>
            <pc:docMk/>
            <pc:sldMk cId="952197679" sldId="394"/>
            <ac:spMk id="27" creationId="{455511C1-A96C-7D4F-909E-BC6546151D74}"/>
          </ac:spMkLst>
        </pc:spChg>
        <pc:spChg chg="del">
          <ac:chgData name="Felix Schober" userId="1f62646c9fae44e0" providerId="LiveId" clId="{1F2544B5-99DB-C64C-AFC0-C57EB2877A1E}" dt="2019-05-08T19:35:17.957" v="3"/>
          <ac:spMkLst>
            <pc:docMk/>
            <pc:sldMk cId="952197679" sldId="394"/>
            <ac:spMk id="27" creationId="{467FBB76-52CF-5042-B07E-142188279294}"/>
          </ac:spMkLst>
        </pc:spChg>
        <pc:spChg chg="add mod">
          <ac:chgData name="Felix Schober" userId="1f62646c9fae44e0" providerId="LiveId" clId="{1F2544B5-99DB-C64C-AFC0-C57EB2877A1E}" dt="2019-05-09T13:03:40.064" v="1388" actId="14100"/>
          <ac:spMkLst>
            <pc:docMk/>
            <pc:sldMk cId="952197679" sldId="394"/>
            <ac:spMk id="28" creationId="{2636D514-FC16-9844-A60D-3CA029FDA4A8}"/>
          </ac:spMkLst>
        </pc:spChg>
        <pc:spChg chg="del">
          <ac:chgData name="Felix Schober" userId="1f62646c9fae44e0" providerId="LiveId" clId="{1F2544B5-99DB-C64C-AFC0-C57EB2877A1E}" dt="2019-05-08T19:35:13.989" v="2" actId="478"/>
          <ac:spMkLst>
            <pc:docMk/>
            <pc:sldMk cId="952197679" sldId="394"/>
            <ac:spMk id="28" creationId="{948E5E4F-3C99-9F47-87CD-7EACE3EFB737}"/>
          </ac:spMkLst>
        </pc:spChg>
        <pc:spChg chg="add mod">
          <ac:chgData name="Felix Schober" userId="1f62646c9fae44e0" providerId="LiveId" clId="{1F2544B5-99DB-C64C-AFC0-C57EB2877A1E}" dt="2019-05-08T19:41:15.930" v="242" actId="1035"/>
          <ac:spMkLst>
            <pc:docMk/>
            <pc:sldMk cId="952197679" sldId="394"/>
            <ac:spMk id="30" creationId="{61A6EA6F-892C-3145-B2C4-51FDDA644568}"/>
          </ac:spMkLst>
        </pc:spChg>
        <pc:spChg chg="add mod">
          <ac:chgData name="Felix Schober" userId="1f62646c9fae44e0" providerId="LiveId" clId="{1F2544B5-99DB-C64C-AFC0-C57EB2877A1E}" dt="2019-05-08T19:43:09.888" v="267" actId="14100"/>
          <ac:spMkLst>
            <pc:docMk/>
            <pc:sldMk cId="952197679" sldId="394"/>
            <ac:spMk id="31" creationId="{63760174-7EDB-C741-BFE7-ED89DC9416CF}"/>
          </ac:spMkLst>
        </pc:spChg>
        <pc:spChg chg="add mod">
          <ac:chgData name="Felix Schober" userId="1f62646c9fae44e0" providerId="LiveId" clId="{1F2544B5-99DB-C64C-AFC0-C57EB2877A1E}" dt="2019-05-08T20:22:55.982" v="974" actId="20577"/>
          <ac:spMkLst>
            <pc:docMk/>
            <pc:sldMk cId="952197679" sldId="394"/>
            <ac:spMk id="33" creationId="{8F3769DC-4221-7649-A132-B118A560B00F}"/>
          </ac:spMkLst>
        </pc:spChg>
        <pc:grpChg chg="mod">
          <ac:chgData name="Felix Schober" userId="1f62646c9fae44e0" providerId="LiveId" clId="{1F2544B5-99DB-C64C-AFC0-C57EB2877A1E}" dt="2019-05-08T19:41:15.930" v="242" actId="1035"/>
          <ac:grpSpMkLst>
            <pc:docMk/>
            <pc:sldMk cId="952197679" sldId="394"/>
            <ac:grpSpMk id="20" creationId="{E8D94E14-D486-E84E-B1B2-F4D65CD20F85}"/>
          </ac:grpSpMkLst>
        </pc:grpChg>
        <pc:grpChg chg="add del mod">
          <ac:chgData name="Felix Schober" userId="1f62646c9fae44e0" providerId="LiveId" clId="{1F2544B5-99DB-C64C-AFC0-C57EB2877A1E}" dt="2019-05-08T19:35:17.957" v="3"/>
          <ac:grpSpMkLst>
            <pc:docMk/>
            <pc:sldMk cId="952197679" sldId="394"/>
            <ac:grpSpMk id="21" creationId="{D0E5ADF3-F790-E64B-8AA9-450238D99740}"/>
          </ac:grpSpMkLst>
        </pc:grpChg>
        <pc:grpChg chg="del">
          <ac:chgData name="Felix Schober" userId="1f62646c9fae44e0" providerId="LiveId" clId="{1F2544B5-99DB-C64C-AFC0-C57EB2877A1E}" dt="2019-05-08T19:35:13.989" v="2" actId="478"/>
          <ac:grpSpMkLst>
            <pc:docMk/>
            <pc:sldMk cId="952197679" sldId="394"/>
            <ac:grpSpMk id="26" creationId="{8646C544-F64D-4F42-92CF-BA5E9685A0E9}"/>
          </ac:grpSpMkLst>
        </pc:grpChg>
        <pc:picChg chg="add mod">
          <ac:chgData name="Felix Schober" userId="1f62646c9fae44e0" providerId="LiveId" clId="{1F2544B5-99DB-C64C-AFC0-C57EB2877A1E}" dt="2019-05-08T19:41:36.488" v="263" actId="1036"/>
          <ac:picMkLst>
            <pc:docMk/>
            <pc:sldMk cId="952197679" sldId="394"/>
            <ac:picMk id="3" creationId="{BAF3BAC9-6C83-EF48-9D9B-F0185AD70028}"/>
          </ac:picMkLst>
        </pc:picChg>
        <pc:picChg chg="del mod">
          <ac:chgData name="Felix Schober" userId="1f62646c9fae44e0" providerId="LiveId" clId="{1F2544B5-99DB-C64C-AFC0-C57EB2877A1E}" dt="2019-05-08T19:41:00.373" v="215" actId="478"/>
          <ac:picMkLst>
            <pc:docMk/>
            <pc:sldMk cId="952197679" sldId="394"/>
            <ac:picMk id="29" creationId="{502ECE60-654F-C34A-B499-09D9110C617B}"/>
          </ac:picMkLst>
        </pc:picChg>
        <pc:picChg chg="add del mod modCrop">
          <ac:chgData name="Felix Schober" userId="1f62646c9fae44e0" providerId="LiveId" clId="{1F2544B5-99DB-C64C-AFC0-C57EB2877A1E}" dt="2019-05-08T19:45:05.192" v="372" actId="478"/>
          <ac:picMkLst>
            <pc:docMk/>
            <pc:sldMk cId="952197679" sldId="394"/>
            <ac:picMk id="32" creationId="{EE262ED0-482B-2A47-BC4B-49D84A754A78}"/>
          </ac:picMkLst>
        </pc:picChg>
      </pc:sldChg>
      <pc:sldChg chg="addSp modSp add">
        <pc:chgData name="Felix Schober" userId="1f62646c9fae44e0" providerId="LiveId" clId="{1F2544B5-99DB-C64C-AFC0-C57EB2877A1E}" dt="2019-05-09T13:03:49.603" v="1389"/>
        <pc:sldMkLst>
          <pc:docMk/>
          <pc:sldMk cId="2000247500" sldId="395"/>
        </pc:sldMkLst>
        <pc:spChg chg="add mod">
          <ac:chgData name="Felix Schober" userId="1f62646c9fae44e0" providerId="LiveId" clId="{1F2544B5-99DB-C64C-AFC0-C57EB2877A1E}" dt="2019-05-08T20:23:02.618" v="977" actId="20577"/>
          <ac:spMkLst>
            <pc:docMk/>
            <pc:sldMk cId="2000247500" sldId="395"/>
            <ac:spMk id="28" creationId="{050DCBFB-D978-204F-9961-AB93AE9BD2D9}"/>
          </ac:spMkLst>
        </pc:spChg>
        <pc:spChg chg="add">
          <ac:chgData name="Felix Schober" userId="1f62646c9fae44e0" providerId="LiveId" clId="{1F2544B5-99DB-C64C-AFC0-C57EB2877A1E}" dt="2019-05-09T13:03:49.603" v="1389"/>
          <ac:spMkLst>
            <pc:docMk/>
            <pc:sldMk cId="2000247500" sldId="395"/>
            <ac:spMk id="29" creationId="{82F5117D-A868-AE44-B10E-82431E7277A2}"/>
          </ac:spMkLst>
        </pc:spChg>
        <pc:spChg chg="mod">
          <ac:chgData name="Felix Schober" userId="1f62646c9fae44e0" providerId="LiveId" clId="{1F2544B5-99DB-C64C-AFC0-C57EB2877A1E}" dt="2019-05-08T19:45:28.963" v="373" actId="166"/>
          <ac:spMkLst>
            <pc:docMk/>
            <pc:sldMk cId="2000247500" sldId="395"/>
            <ac:spMk id="31" creationId="{63760174-7EDB-C741-BFE7-ED89DC9416CF}"/>
          </ac:spMkLst>
        </pc:spChg>
        <pc:spChg chg="add">
          <ac:chgData name="Felix Schober" userId="1f62646c9fae44e0" providerId="LiveId" clId="{1F2544B5-99DB-C64C-AFC0-C57EB2877A1E}" dt="2019-05-09T13:03:49.603" v="1389"/>
          <ac:spMkLst>
            <pc:docMk/>
            <pc:sldMk cId="2000247500" sldId="395"/>
            <ac:spMk id="33" creationId="{0C153758-1692-D846-AF43-50B0521F0DC2}"/>
          </ac:spMkLst>
        </pc:spChg>
        <pc:spChg chg="add">
          <ac:chgData name="Felix Schober" userId="1f62646c9fae44e0" providerId="LiveId" clId="{1F2544B5-99DB-C64C-AFC0-C57EB2877A1E}" dt="2019-05-09T13:03:49.603" v="1389"/>
          <ac:spMkLst>
            <pc:docMk/>
            <pc:sldMk cId="2000247500" sldId="395"/>
            <ac:spMk id="34" creationId="{8E8A022B-D8E9-074C-ADA5-9D3B0FA6A52D}"/>
          </ac:spMkLst>
        </pc:spChg>
        <pc:picChg chg="add mod modCrop">
          <ac:chgData name="Felix Schober" userId="1f62646c9fae44e0" providerId="LiveId" clId="{1F2544B5-99DB-C64C-AFC0-C57EB2877A1E}" dt="2019-05-08T19:46:47.362" v="388" actId="1076"/>
          <ac:picMkLst>
            <pc:docMk/>
            <pc:sldMk cId="2000247500" sldId="395"/>
            <ac:picMk id="26" creationId="{F5512E0A-20B2-E242-AB75-D64D50AC7DAB}"/>
          </ac:picMkLst>
        </pc:picChg>
        <pc:picChg chg="add mod modCrop">
          <ac:chgData name="Felix Schober" userId="1f62646c9fae44e0" providerId="LiveId" clId="{1F2544B5-99DB-C64C-AFC0-C57EB2877A1E}" dt="2019-05-08T19:48:05.572" v="391" actId="1076"/>
          <ac:picMkLst>
            <pc:docMk/>
            <pc:sldMk cId="2000247500" sldId="395"/>
            <ac:picMk id="27" creationId="{3319F2B8-F6B9-2C4C-AD4D-9A9880E984B0}"/>
          </ac:picMkLst>
        </pc:picChg>
        <pc:picChg chg="mod modCrop">
          <ac:chgData name="Felix Schober" userId="1f62646c9fae44e0" providerId="LiveId" clId="{1F2544B5-99DB-C64C-AFC0-C57EB2877A1E}" dt="2019-05-08T19:48:11.400" v="392" actId="732"/>
          <ac:picMkLst>
            <pc:docMk/>
            <pc:sldMk cId="2000247500" sldId="395"/>
            <ac:picMk id="32" creationId="{EE262ED0-482B-2A47-BC4B-49D84A754A78}"/>
          </ac:picMkLst>
        </pc:picChg>
      </pc:sldChg>
      <pc:sldChg chg="modSp add modTransition">
        <pc:chgData name="Felix Schober" userId="1f62646c9fae44e0" providerId="LiveId" clId="{1F2544B5-99DB-C64C-AFC0-C57EB2877A1E}" dt="2019-05-08T20:23:07.234" v="978" actId="20577"/>
        <pc:sldMkLst>
          <pc:docMk/>
          <pc:sldMk cId="2683015460" sldId="396"/>
        </pc:sldMkLst>
        <pc:spChg chg="mod">
          <ac:chgData name="Felix Schober" userId="1f62646c9fae44e0" providerId="LiveId" clId="{1F2544B5-99DB-C64C-AFC0-C57EB2877A1E}" dt="2019-05-08T20:23:07.234" v="978" actId="20577"/>
          <ac:spMkLst>
            <pc:docMk/>
            <pc:sldMk cId="2683015460" sldId="396"/>
            <ac:spMk id="5" creationId="{00000000-0000-0000-0000-000000000000}"/>
          </ac:spMkLst>
        </pc:spChg>
        <pc:spChg chg="mod">
          <ac:chgData name="Felix Schober" userId="1f62646c9fae44e0" providerId="LiveId" clId="{1F2544B5-99DB-C64C-AFC0-C57EB2877A1E}" dt="2019-05-08T19:49:20.399" v="396" actId="207"/>
          <ac:spMkLst>
            <pc:docMk/>
            <pc:sldMk cId="2683015460" sldId="396"/>
            <ac:spMk id="23" creationId="{00000000-0000-0000-0000-000000000000}"/>
          </ac:spMkLst>
        </pc:spChg>
        <pc:spChg chg="mod">
          <ac:chgData name="Felix Schober" userId="1f62646c9fae44e0" providerId="LiveId" clId="{1F2544B5-99DB-C64C-AFC0-C57EB2877A1E}" dt="2019-05-08T19:49:08.409" v="394" actId="207"/>
          <ac:spMkLst>
            <pc:docMk/>
            <pc:sldMk cId="2683015460" sldId="396"/>
            <ac:spMk id="24" creationId="{00000000-0000-0000-0000-000000000000}"/>
          </ac:spMkLst>
        </pc:spChg>
      </pc:sldChg>
      <pc:sldChg chg="addSp delSp modSp add">
        <pc:chgData name="Felix Schober" userId="1f62646c9fae44e0" providerId="LiveId" clId="{1F2544B5-99DB-C64C-AFC0-C57EB2877A1E}" dt="2019-05-08T20:23:19.871" v="981" actId="20577"/>
        <pc:sldMkLst>
          <pc:docMk/>
          <pc:sldMk cId="474283690" sldId="397"/>
        </pc:sldMkLst>
        <pc:spChg chg="del">
          <ac:chgData name="Felix Schober" userId="1f62646c9fae44e0" providerId="LiveId" clId="{1F2544B5-99DB-C64C-AFC0-C57EB2877A1E}" dt="2019-05-08T20:03:26.334" v="848" actId="478"/>
          <ac:spMkLst>
            <pc:docMk/>
            <pc:sldMk cId="474283690" sldId="397"/>
            <ac:spMk id="2" creationId="{00000000-0000-0000-0000-000000000000}"/>
          </ac:spMkLst>
        </pc:spChg>
        <pc:spChg chg="mod">
          <ac:chgData name="Felix Schober" userId="1f62646c9fae44e0" providerId="LiveId" clId="{1F2544B5-99DB-C64C-AFC0-C57EB2877A1E}" dt="2019-05-08T20:23:19.871" v="981" actId="20577"/>
          <ac:spMkLst>
            <pc:docMk/>
            <pc:sldMk cId="474283690" sldId="397"/>
            <ac:spMk id="5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8" creationId="{00000000-0000-0000-0000-000000000000}"/>
          </ac:spMkLst>
        </pc:spChg>
        <pc:spChg chg="add mod">
          <ac:chgData name="Felix Schober" userId="1f62646c9fae44e0" providerId="LiveId" clId="{1F2544B5-99DB-C64C-AFC0-C57EB2877A1E}" dt="2019-05-08T20:03:50.355" v="871" actId="403"/>
          <ac:spMkLst>
            <pc:docMk/>
            <pc:sldMk cId="474283690" sldId="397"/>
            <ac:spMk id="11" creationId="{A7413BE1-2620-6848-B454-B075F82A4BE2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12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14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16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18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21.699" v="846" actId="478"/>
          <ac:spMkLst>
            <pc:docMk/>
            <pc:sldMk cId="474283690" sldId="397"/>
            <ac:spMk id="20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23.774" v="847" actId="478"/>
          <ac:spMkLst>
            <pc:docMk/>
            <pc:sldMk cId="474283690" sldId="397"/>
            <ac:spMk id="21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22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23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24" creationId="{00000000-0000-0000-0000-000000000000}"/>
          </ac:spMkLst>
        </pc:spChg>
        <pc:spChg chg="del">
          <ac:chgData name="Felix Schober" userId="1f62646c9fae44e0" providerId="LiveId" clId="{1F2544B5-99DB-C64C-AFC0-C57EB2877A1E}" dt="2019-05-08T20:03:18.422" v="845" actId="478"/>
          <ac:spMkLst>
            <pc:docMk/>
            <pc:sldMk cId="474283690" sldId="397"/>
            <ac:spMk id="25" creationId="{22430E7D-225C-BC4F-BBAC-9F38C5B94199}"/>
          </ac:spMkLst>
        </pc:spChg>
        <pc:picChg chg="del">
          <ac:chgData name="Felix Schober" userId="1f62646c9fae44e0" providerId="LiveId" clId="{1F2544B5-99DB-C64C-AFC0-C57EB2877A1E}" dt="2019-05-08T20:03:18.422" v="845" actId="478"/>
          <ac:picMkLst>
            <pc:docMk/>
            <pc:sldMk cId="474283690" sldId="397"/>
            <ac:picMk id="9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20:03:18.422" v="845" actId="478"/>
          <ac:picMkLst>
            <pc:docMk/>
            <pc:sldMk cId="474283690" sldId="397"/>
            <ac:picMk id="13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20:03:18.422" v="845" actId="478"/>
          <ac:picMkLst>
            <pc:docMk/>
            <pc:sldMk cId="474283690" sldId="397"/>
            <ac:picMk id="15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20:03:18.422" v="845" actId="478"/>
          <ac:picMkLst>
            <pc:docMk/>
            <pc:sldMk cId="474283690" sldId="397"/>
            <ac:picMk id="17" creationId="{00000000-0000-0000-0000-000000000000}"/>
          </ac:picMkLst>
        </pc:picChg>
        <pc:picChg chg="del">
          <ac:chgData name="Felix Schober" userId="1f62646c9fae44e0" providerId="LiveId" clId="{1F2544B5-99DB-C64C-AFC0-C57EB2877A1E}" dt="2019-05-08T20:03:18.422" v="845" actId="478"/>
          <ac:picMkLst>
            <pc:docMk/>
            <pc:sldMk cId="474283690" sldId="397"/>
            <ac:picMk id="19" creationId="{00000000-0000-0000-0000-000000000000}"/>
          </ac:picMkLst>
        </pc:picChg>
      </pc:sldChg>
      <pc:sldChg chg="addSp delSp modSp add">
        <pc:chgData name="Felix Schober" userId="1f62646c9fae44e0" providerId="LiveId" clId="{1F2544B5-99DB-C64C-AFC0-C57EB2877A1E}" dt="2019-05-09T12:35:01.445" v="1284" actId="1076"/>
        <pc:sldMkLst>
          <pc:docMk/>
          <pc:sldMk cId="2082806949" sldId="398"/>
        </pc:sldMkLst>
        <pc:spChg chg="del">
          <ac:chgData name="Felix Schober" userId="1f62646c9fae44e0" providerId="LiveId" clId="{1F2544B5-99DB-C64C-AFC0-C57EB2877A1E}" dt="2019-05-09T12:33:31.436" v="1256" actId="478"/>
          <ac:spMkLst>
            <pc:docMk/>
            <pc:sldMk cId="2082806949" sldId="398"/>
            <ac:spMk id="2" creationId="{E2D98C7F-2EC9-8B4F-AF5B-BD9ECADB78DF}"/>
          </ac:spMkLst>
        </pc:spChg>
        <pc:spChg chg="del">
          <ac:chgData name="Felix Schober" userId="1f62646c9fae44e0" providerId="LiveId" clId="{1F2544B5-99DB-C64C-AFC0-C57EB2877A1E}" dt="2019-05-09T12:33:29.767" v="1255" actId="478"/>
          <ac:spMkLst>
            <pc:docMk/>
            <pc:sldMk cId="2082806949" sldId="398"/>
            <ac:spMk id="3" creationId="{E42A1CBE-F6A7-B74F-A37F-E9A04EBD7BFB}"/>
          </ac:spMkLst>
        </pc:spChg>
        <pc:picChg chg="add mod">
          <ac:chgData name="Felix Schober" userId="1f62646c9fae44e0" providerId="LiveId" clId="{1F2544B5-99DB-C64C-AFC0-C57EB2877A1E}" dt="2019-05-09T12:35:01.445" v="1284" actId="1076"/>
          <ac:picMkLst>
            <pc:docMk/>
            <pc:sldMk cId="2082806949" sldId="398"/>
            <ac:picMk id="5" creationId="{473857F6-AE17-9F42-A711-7656E4CC8A18}"/>
          </ac:picMkLst>
        </pc:picChg>
        <pc:picChg chg="add del mod">
          <ac:chgData name="Felix Schober" userId="1f62646c9fae44e0" providerId="LiveId" clId="{1F2544B5-99DB-C64C-AFC0-C57EB2877A1E}" dt="2019-05-09T12:34:53.263" v="1281" actId="478"/>
          <ac:picMkLst>
            <pc:docMk/>
            <pc:sldMk cId="2082806949" sldId="398"/>
            <ac:picMk id="6" creationId="{0DFC3B57-5CA3-AB4F-BF25-DCC8EB6B6108}"/>
          </ac:picMkLst>
        </pc:picChg>
        <pc:picChg chg="add del mod">
          <ac:chgData name="Felix Schober" userId="1f62646c9fae44e0" providerId="LiveId" clId="{1F2544B5-99DB-C64C-AFC0-C57EB2877A1E}" dt="2019-05-09T12:34:52.019" v="1280" actId="478"/>
          <ac:picMkLst>
            <pc:docMk/>
            <pc:sldMk cId="2082806949" sldId="398"/>
            <ac:picMk id="7" creationId="{B8842DBE-C906-4644-8762-94CA1FF59ADD}"/>
          </ac:picMkLst>
        </pc:picChg>
      </pc:sldChg>
      <pc:sldChg chg="addSp modSp add">
        <pc:chgData name="Felix Schober" userId="1f62646c9fae44e0" providerId="LiveId" clId="{1F2544B5-99DB-C64C-AFC0-C57EB2877A1E}" dt="2019-05-09T12:32:26.886" v="1235" actId="1035"/>
        <pc:sldMkLst>
          <pc:docMk/>
          <pc:sldMk cId="3913995797" sldId="399"/>
        </pc:sldMkLst>
        <pc:picChg chg="add mod">
          <ac:chgData name="Felix Schober" userId="1f62646c9fae44e0" providerId="LiveId" clId="{1F2544B5-99DB-C64C-AFC0-C57EB2877A1E}" dt="2019-05-09T12:32:26.886" v="1235" actId="1035"/>
          <ac:picMkLst>
            <pc:docMk/>
            <pc:sldMk cId="3913995797" sldId="399"/>
            <ac:picMk id="5" creationId="{C89C5569-9C5C-D249-9D1C-338A61532D38}"/>
          </ac:picMkLst>
        </pc:picChg>
      </pc:sldChg>
      <pc:sldChg chg="addSp modSp add">
        <pc:chgData name="Felix Schober" userId="1f62646c9fae44e0" providerId="LiveId" clId="{1F2544B5-99DB-C64C-AFC0-C57EB2877A1E}" dt="2019-05-09T12:32:30.445" v="1243" actId="1035"/>
        <pc:sldMkLst>
          <pc:docMk/>
          <pc:sldMk cId="1051301666" sldId="400"/>
        </pc:sldMkLst>
        <pc:picChg chg="add mod">
          <ac:chgData name="Felix Schober" userId="1f62646c9fae44e0" providerId="LiveId" clId="{1F2544B5-99DB-C64C-AFC0-C57EB2877A1E}" dt="2019-05-09T12:32:30.445" v="1243" actId="1035"/>
          <ac:picMkLst>
            <pc:docMk/>
            <pc:sldMk cId="1051301666" sldId="400"/>
            <ac:picMk id="5" creationId="{FDA470E4-7FD8-9245-820C-F32CA5BD1760}"/>
          </ac:picMkLst>
        </pc:picChg>
      </pc:sldChg>
      <pc:sldChg chg="addSp delSp modSp add">
        <pc:chgData name="Felix Schober" userId="1f62646c9fae44e0" providerId="LiveId" clId="{1F2544B5-99DB-C64C-AFC0-C57EB2877A1E}" dt="2019-05-09T12:32:34.062" v="1252" actId="1035"/>
        <pc:sldMkLst>
          <pc:docMk/>
          <pc:sldMk cId="3848869820" sldId="401"/>
        </pc:sldMkLst>
        <pc:picChg chg="add del mod">
          <ac:chgData name="Felix Schober" userId="1f62646c9fae44e0" providerId="LiveId" clId="{1F2544B5-99DB-C64C-AFC0-C57EB2877A1E}" dt="2019-05-09T12:31:39.197" v="1223"/>
          <ac:picMkLst>
            <pc:docMk/>
            <pc:sldMk cId="3848869820" sldId="401"/>
            <ac:picMk id="4" creationId="{83A35A26-42A6-4F4B-9474-FE374B84B247}"/>
          </ac:picMkLst>
        </pc:picChg>
        <pc:picChg chg="add mod">
          <ac:chgData name="Felix Schober" userId="1f62646c9fae44e0" providerId="LiveId" clId="{1F2544B5-99DB-C64C-AFC0-C57EB2877A1E}" dt="2019-05-09T12:32:34.062" v="1252" actId="1035"/>
          <ac:picMkLst>
            <pc:docMk/>
            <pc:sldMk cId="3848869820" sldId="401"/>
            <ac:picMk id="6" creationId="{DAE3C347-2C3D-1641-A021-B9F6784B9D63}"/>
          </ac:picMkLst>
        </pc:picChg>
      </pc:sldChg>
      <pc:sldChg chg="addSp modSp add">
        <pc:chgData name="Felix Schober" userId="1f62646c9fae44e0" providerId="LiveId" clId="{1F2544B5-99DB-C64C-AFC0-C57EB2877A1E}" dt="2019-05-09T12:31:14.976" v="1221" actId="1036"/>
        <pc:sldMkLst>
          <pc:docMk/>
          <pc:sldMk cId="125693844" sldId="402"/>
        </pc:sldMkLst>
        <pc:picChg chg="add mod">
          <ac:chgData name="Felix Schober" userId="1f62646c9fae44e0" providerId="LiveId" clId="{1F2544B5-99DB-C64C-AFC0-C57EB2877A1E}" dt="2019-05-09T12:31:14.976" v="1221" actId="1036"/>
          <ac:picMkLst>
            <pc:docMk/>
            <pc:sldMk cId="125693844" sldId="402"/>
            <ac:picMk id="5" creationId="{B8B7D64F-CBFC-A940-9A30-65FF74536806}"/>
          </ac:picMkLst>
        </pc:picChg>
      </pc:sldChg>
      <pc:sldChg chg="addSp delSp modSp add">
        <pc:chgData name="Felix Schober" userId="1f62646c9fae44e0" providerId="LiveId" clId="{1F2544B5-99DB-C64C-AFC0-C57EB2877A1E}" dt="2019-05-09T12:35:26.756" v="1291" actId="1076"/>
        <pc:sldMkLst>
          <pc:docMk/>
          <pc:sldMk cId="635679687" sldId="403"/>
        </pc:sldMkLst>
        <pc:spChg chg="del">
          <ac:chgData name="Felix Schober" userId="1f62646c9fae44e0" providerId="LiveId" clId="{1F2544B5-99DB-C64C-AFC0-C57EB2877A1E}" dt="2019-05-09T12:35:17.701" v="1287" actId="478"/>
          <ac:spMkLst>
            <pc:docMk/>
            <pc:sldMk cId="635679687" sldId="403"/>
            <ac:spMk id="2" creationId="{7AD0BDF4-2697-894D-8CD2-2305D9BE0EFC}"/>
          </ac:spMkLst>
        </pc:spChg>
        <pc:spChg chg="del">
          <ac:chgData name="Felix Schober" userId="1f62646c9fae44e0" providerId="LiveId" clId="{1F2544B5-99DB-C64C-AFC0-C57EB2877A1E}" dt="2019-05-09T12:35:19.293" v="1288" actId="478"/>
          <ac:spMkLst>
            <pc:docMk/>
            <pc:sldMk cId="635679687" sldId="403"/>
            <ac:spMk id="3" creationId="{702C7BF0-06CD-CD47-93E0-5A53A6F67714}"/>
          </ac:spMkLst>
        </pc:spChg>
        <pc:picChg chg="add mod">
          <ac:chgData name="Felix Schober" userId="1f62646c9fae44e0" providerId="LiveId" clId="{1F2544B5-99DB-C64C-AFC0-C57EB2877A1E}" dt="2019-05-09T12:35:26.756" v="1291" actId="1076"/>
          <ac:picMkLst>
            <pc:docMk/>
            <pc:sldMk cId="635679687" sldId="403"/>
            <ac:picMk id="5" creationId="{AE785D7D-9193-F744-A2AE-A4627B92E4B9}"/>
          </ac:picMkLst>
        </pc:picChg>
      </pc:sldChg>
      <pc:sldChg chg="addSp delSp modSp add">
        <pc:chgData name="Felix Schober" userId="1f62646c9fae44e0" providerId="LiveId" clId="{1F2544B5-99DB-C64C-AFC0-C57EB2877A1E}" dt="2019-05-09T12:35:54.482" v="1298" actId="1076"/>
        <pc:sldMkLst>
          <pc:docMk/>
          <pc:sldMk cId="1013385151" sldId="404"/>
        </pc:sldMkLst>
        <pc:spChg chg="del">
          <ac:chgData name="Felix Schober" userId="1f62646c9fae44e0" providerId="LiveId" clId="{1F2544B5-99DB-C64C-AFC0-C57EB2877A1E}" dt="2019-05-09T12:35:33.989" v="1293" actId="478"/>
          <ac:spMkLst>
            <pc:docMk/>
            <pc:sldMk cId="1013385151" sldId="404"/>
            <ac:spMk id="2" creationId="{B4931CD1-113F-DE41-94C4-20B6C2612ED6}"/>
          </ac:spMkLst>
        </pc:spChg>
        <pc:spChg chg="del">
          <ac:chgData name="Felix Schober" userId="1f62646c9fae44e0" providerId="LiveId" clId="{1F2544B5-99DB-C64C-AFC0-C57EB2877A1E}" dt="2019-05-09T12:35:35.549" v="1294" actId="478"/>
          <ac:spMkLst>
            <pc:docMk/>
            <pc:sldMk cId="1013385151" sldId="404"/>
            <ac:spMk id="3" creationId="{247AD382-3789-924E-AEF2-5A9DD5864779}"/>
          </ac:spMkLst>
        </pc:spChg>
        <pc:picChg chg="add mod">
          <ac:chgData name="Felix Schober" userId="1f62646c9fae44e0" providerId="LiveId" clId="{1F2544B5-99DB-C64C-AFC0-C57EB2877A1E}" dt="2019-05-09T12:35:54.482" v="1298" actId="1076"/>
          <ac:picMkLst>
            <pc:docMk/>
            <pc:sldMk cId="1013385151" sldId="404"/>
            <ac:picMk id="5" creationId="{50BF10F8-791F-8B4C-B643-9AEB74D88515}"/>
          </ac:picMkLst>
        </pc:picChg>
      </pc:sldChg>
      <pc:sldChg chg="addSp modSp add">
        <pc:chgData name="Felix Schober" userId="1f62646c9fae44e0" providerId="LiveId" clId="{1F2544B5-99DB-C64C-AFC0-C57EB2877A1E}" dt="2019-05-09T12:37:27.793" v="1333" actId="20577"/>
        <pc:sldMkLst>
          <pc:docMk/>
          <pc:sldMk cId="3277442938" sldId="405"/>
        </pc:sldMkLst>
        <pc:spChg chg="mod">
          <ac:chgData name="Felix Schober" userId="1f62646c9fae44e0" providerId="LiveId" clId="{1F2544B5-99DB-C64C-AFC0-C57EB2877A1E}" dt="2019-05-09T12:37:27.793" v="1333" actId="20577"/>
          <ac:spMkLst>
            <pc:docMk/>
            <pc:sldMk cId="3277442938" sldId="405"/>
            <ac:spMk id="2" creationId="{6D51F7F9-5CB3-FB48-AF88-4613CA7411BF}"/>
          </ac:spMkLst>
        </pc:spChg>
        <pc:picChg chg="add mod">
          <ac:chgData name="Felix Schober" userId="1f62646c9fae44e0" providerId="LiveId" clId="{1F2544B5-99DB-C64C-AFC0-C57EB2877A1E}" dt="2019-05-09T12:37:16.465" v="1313" actId="14100"/>
          <ac:picMkLst>
            <pc:docMk/>
            <pc:sldMk cId="3277442938" sldId="405"/>
            <ac:picMk id="5" creationId="{BAD261F9-C7E8-974B-AE47-808C8E1ABEE6}"/>
          </ac:picMkLst>
        </pc:picChg>
        <pc:picChg chg="add mod">
          <ac:chgData name="Felix Schober" userId="1f62646c9fae44e0" providerId="LiveId" clId="{1F2544B5-99DB-C64C-AFC0-C57EB2877A1E}" dt="2019-05-09T12:37:06.463" v="1311" actId="14100"/>
          <ac:picMkLst>
            <pc:docMk/>
            <pc:sldMk cId="3277442938" sldId="405"/>
            <ac:picMk id="7" creationId="{29BB979D-4B5C-964E-B5A4-CBEF7C222E65}"/>
          </ac:picMkLst>
        </pc:picChg>
      </pc:sldChg>
      <pc:sldChg chg="addSp modSp add">
        <pc:chgData name="Felix Schober" userId="1f62646c9fae44e0" providerId="LiveId" clId="{1F2544B5-99DB-C64C-AFC0-C57EB2877A1E}" dt="2019-05-09T12:38:14.198" v="1346" actId="1035"/>
        <pc:sldMkLst>
          <pc:docMk/>
          <pc:sldMk cId="3355489401" sldId="406"/>
        </pc:sldMkLst>
        <pc:picChg chg="add mod">
          <ac:chgData name="Felix Schober" userId="1f62646c9fae44e0" providerId="LiveId" clId="{1F2544B5-99DB-C64C-AFC0-C57EB2877A1E}" dt="2019-05-09T12:38:14.198" v="1346" actId="1035"/>
          <ac:picMkLst>
            <pc:docMk/>
            <pc:sldMk cId="3355489401" sldId="406"/>
            <ac:picMk id="5" creationId="{C4CADECE-887C-A441-8408-D98E30DBCAC6}"/>
          </ac:picMkLst>
        </pc:picChg>
      </pc:sldChg>
    </pc:docChg>
  </pc:docChgLst>
  <pc:docChgLst>
    <pc:chgData name="Felix Schober" userId="1f62646c9fae44e0" providerId="LiveId" clId="{75CE0D74-E083-D748-9CE3-577D7813B7C9}"/>
    <pc:docChg chg="undo custSel addSld delSld modSld sldOrd modMainMaster modSection">
      <pc:chgData name="Felix Schober" userId="1f62646c9fae44e0" providerId="LiveId" clId="{75CE0D74-E083-D748-9CE3-577D7813B7C9}" dt="2019-05-08T19:23:21.671" v="5181" actId="1076"/>
      <pc:docMkLst>
        <pc:docMk/>
      </pc:docMkLst>
      <pc:sldChg chg="modSp del">
        <pc:chgData name="Felix Schober" userId="1f62646c9fae44e0" providerId="LiveId" clId="{75CE0D74-E083-D748-9CE3-577D7813B7C9}" dt="2019-05-08T08:03:45.576" v="41" actId="2696"/>
        <pc:sldMkLst>
          <pc:docMk/>
          <pc:sldMk cId="0" sldId="256"/>
        </pc:sldMkLst>
        <pc:grpChg chg="mod">
          <ac:chgData name="Felix Schober" userId="1f62646c9fae44e0" providerId="LiveId" clId="{75CE0D74-E083-D748-9CE3-577D7813B7C9}" dt="2019-05-08T07:49:47.216" v="0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addSp delSp modSp add modTransition">
        <pc:chgData name="Felix Schober" userId="1f62646c9fae44e0" providerId="LiveId" clId="{75CE0D74-E083-D748-9CE3-577D7813B7C9}" dt="2019-05-08T12:04:01.691" v="2596"/>
        <pc:sldMkLst>
          <pc:docMk/>
          <pc:sldMk cId="814245604" sldId="260"/>
        </pc:sldMkLst>
        <pc:spChg chg="del mod">
          <ac:chgData name="Felix Schober" userId="1f62646c9fae44e0" providerId="LiveId" clId="{75CE0D74-E083-D748-9CE3-577D7813B7C9}" dt="2019-05-08T12:03:59.819" v="2595" actId="478"/>
          <ac:spMkLst>
            <pc:docMk/>
            <pc:sldMk cId="814245604" sldId="260"/>
            <ac:spMk id="2" creationId="{9B03E09E-AD5D-46EE-81BF-446F998C2B37}"/>
          </ac:spMkLst>
        </pc:spChg>
        <pc:spChg chg="mod">
          <ac:chgData name="Felix Schober" userId="1f62646c9fae44e0" providerId="LiveId" clId="{75CE0D74-E083-D748-9CE3-577D7813B7C9}" dt="2019-05-08T11:15:04.629" v="2458" actId="255"/>
          <ac:spMkLst>
            <pc:docMk/>
            <pc:sldMk cId="814245604" sldId="260"/>
            <ac:spMk id="43" creationId="{E89F5933-8D98-40CD-B94A-51C20D0BCE26}"/>
          </ac:spMkLst>
        </pc:spChg>
        <pc:spChg chg="mod">
          <ac:chgData name="Felix Schober" userId="1f62646c9fae44e0" providerId="LiveId" clId="{75CE0D74-E083-D748-9CE3-577D7813B7C9}" dt="2019-05-08T11:15:34.682" v="2463" actId="255"/>
          <ac:spMkLst>
            <pc:docMk/>
            <pc:sldMk cId="814245604" sldId="260"/>
            <ac:spMk id="53" creationId="{332E89A9-5E90-45E0-944D-07DFD3C77053}"/>
          </ac:spMkLst>
        </pc:spChg>
        <pc:spChg chg="mod">
          <ac:chgData name="Felix Schober" userId="1f62646c9fae44e0" providerId="LiveId" clId="{75CE0D74-E083-D748-9CE3-577D7813B7C9}" dt="2019-05-08T11:15:38.052" v="2464" actId="255"/>
          <ac:spMkLst>
            <pc:docMk/>
            <pc:sldMk cId="814245604" sldId="260"/>
            <ac:spMk id="169" creationId="{0F6A6C86-3471-4690-BBF3-11D71E5AFFD1}"/>
          </ac:spMkLst>
        </pc:spChg>
        <pc:spChg chg="mod">
          <ac:chgData name="Felix Schober" userId="1f62646c9fae44e0" providerId="LiveId" clId="{75CE0D74-E083-D748-9CE3-577D7813B7C9}" dt="2019-05-08T11:15:12.579" v="2459" actId="255"/>
          <ac:spMkLst>
            <pc:docMk/>
            <pc:sldMk cId="814245604" sldId="260"/>
            <ac:spMk id="171" creationId="{DB7E0CD3-D45E-4D50-862C-542E8B9A2F23}"/>
          </ac:spMkLst>
        </pc:spChg>
        <pc:spChg chg="mod">
          <ac:chgData name="Felix Schober" userId="1f62646c9fae44e0" providerId="LiveId" clId="{75CE0D74-E083-D748-9CE3-577D7813B7C9}" dt="2019-05-08T11:15:29.668" v="2462" actId="255"/>
          <ac:spMkLst>
            <pc:docMk/>
            <pc:sldMk cId="814245604" sldId="260"/>
            <ac:spMk id="213" creationId="{AD5B7725-BF80-4961-A270-829F9BA3D7BA}"/>
          </ac:spMkLst>
        </pc:spChg>
        <pc:spChg chg="mod">
          <ac:chgData name="Felix Schober" userId="1f62646c9fae44e0" providerId="LiveId" clId="{75CE0D74-E083-D748-9CE3-577D7813B7C9}" dt="2019-05-08T11:15:24.523" v="2461" actId="255"/>
          <ac:spMkLst>
            <pc:docMk/>
            <pc:sldMk cId="814245604" sldId="260"/>
            <ac:spMk id="225" creationId="{B5401C93-E1D9-4583-90B6-1E29384C6218}"/>
          </ac:spMkLst>
        </pc:spChg>
        <pc:spChg chg="add">
          <ac:chgData name="Felix Schober" userId="1f62646c9fae44e0" providerId="LiveId" clId="{75CE0D74-E083-D748-9CE3-577D7813B7C9}" dt="2019-05-08T11:15:52.763" v="2465"/>
          <ac:spMkLst>
            <pc:docMk/>
            <pc:sldMk cId="814245604" sldId="260"/>
            <ac:spMk id="232" creationId="{A41E61B9-74E0-0044-B053-0D78FD4CD79C}"/>
          </ac:spMkLst>
        </pc:spChg>
        <pc:spChg chg="add">
          <ac:chgData name="Felix Schober" userId="1f62646c9fae44e0" providerId="LiveId" clId="{75CE0D74-E083-D748-9CE3-577D7813B7C9}" dt="2019-05-08T11:15:52.763" v="2465"/>
          <ac:spMkLst>
            <pc:docMk/>
            <pc:sldMk cId="814245604" sldId="260"/>
            <ac:spMk id="235" creationId="{6A5F5594-974F-BF48-8371-43FAC1595281}"/>
          </ac:spMkLst>
        </pc:spChg>
        <pc:spChg chg="add">
          <ac:chgData name="Felix Schober" userId="1f62646c9fae44e0" providerId="LiveId" clId="{75CE0D74-E083-D748-9CE3-577D7813B7C9}" dt="2019-05-08T11:15:52.763" v="2465"/>
          <ac:spMkLst>
            <pc:docMk/>
            <pc:sldMk cId="814245604" sldId="260"/>
            <ac:spMk id="238" creationId="{8878A335-27E5-C84D-AAD0-F5CCFEDC5358}"/>
          </ac:spMkLst>
        </pc:spChg>
        <pc:spChg chg="add">
          <ac:chgData name="Felix Schober" userId="1f62646c9fae44e0" providerId="LiveId" clId="{75CE0D74-E083-D748-9CE3-577D7813B7C9}" dt="2019-05-08T11:15:52.763" v="2465"/>
          <ac:spMkLst>
            <pc:docMk/>
            <pc:sldMk cId="814245604" sldId="260"/>
            <ac:spMk id="246" creationId="{B287831C-F95F-374C-BBD1-B29F897CB400}"/>
          </ac:spMkLst>
        </pc:spChg>
        <pc:spChg chg="add">
          <ac:chgData name="Felix Schober" userId="1f62646c9fae44e0" providerId="LiveId" clId="{75CE0D74-E083-D748-9CE3-577D7813B7C9}" dt="2019-05-08T11:15:52.763" v="2465"/>
          <ac:spMkLst>
            <pc:docMk/>
            <pc:sldMk cId="814245604" sldId="260"/>
            <ac:spMk id="249" creationId="{EA51D9C4-E0DE-154C-AE8A-9AD771FDAE6C}"/>
          </ac:spMkLst>
        </pc:spChg>
        <pc:spChg chg="add">
          <ac:chgData name="Felix Schober" userId="1f62646c9fae44e0" providerId="LiveId" clId="{75CE0D74-E083-D748-9CE3-577D7813B7C9}" dt="2019-05-08T12:04:01.691" v="2596"/>
          <ac:spMkLst>
            <pc:docMk/>
            <pc:sldMk cId="814245604" sldId="260"/>
            <ac:spMk id="251" creationId="{8F34DAC5-18BE-0843-841F-075A94D07857}"/>
          </ac:spMkLst>
        </pc:spChg>
        <pc:spChg chg="mod">
          <ac:chgData name="Felix Schober" userId="1f62646c9fae44e0" providerId="LiveId" clId="{75CE0D74-E083-D748-9CE3-577D7813B7C9}" dt="2019-05-08T11:15:19.744" v="2460" actId="255"/>
          <ac:spMkLst>
            <pc:docMk/>
            <pc:sldMk cId="814245604" sldId="260"/>
            <ac:spMk id="2049" creationId="{3CA04D27-DD87-457A-8EE4-5814DD9D9D44}"/>
          </ac:spMkLst>
        </pc:spChg>
        <pc:picChg chg="add">
          <ac:chgData name="Felix Schober" userId="1f62646c9fae44e0" providerId="LiveId" clId="{75CE0D74-E083-D748-9CE3-577D7813B7C9}" dt="2019-05-08T11:15:52.763" v="2465"/>
          <ac:picMkLst>
            <pc:docMk/>
            <pc:sldMk cId="814245604" sldId="260"/>
            <ac:picMk id="234" creationId="{4E14060E-08B7-1E4C-8BD6-77E98EBD8054}"/>
          </ac:picMkLst>
        </pc:picChg>
        <pc:picChg chg="add">
          <ac:chgData name="Felix Schober" userId="1f62646c9fae44e0" providerId="LiveId" clId="{75CE0D74-E083-D748-9CE3-577D7813B7C9}" dt="2019-05-08T11:15:52.763" v="2465"/>
          <ac:picMkLst>
            <pc:docMk/>
            <pc:sldMk cId="814245604" sldId="260"/>
            <ac:picMk id="236" creationId="{898E41D0-6FA7-B741-A9D8-27E8019500A2}"/>
          </ac:picMkLst>
        </pc:picChg>
        <pc:picChg chg="add">
          <ac:chgData name="Felix Schober" userId="1f62646c9fae44e0" providerId="LiveId" clId="{75CE0D74-E083-D748-9CE3-577D7813B7C9}" dt="2019-05-08T11:15:52.763" v="2465"/>
          <ac:picMkLst>
            <pc:docMk/>
            <pc:sldMk cId="814245604" sldId="260"/>
            <ac:picMk id="243" creationId="{A4EE8BBA-4D21-4C47-BC58-77475F543696}"/>
          </ac:picMkLst>
        </pc:picChg>
        <pc:picChg chg="add">
          <ac:chgData name="Felix Schober" userId="1f62646c9fae44e0" providerId="LiveId" clId="{75CE0D74-E083-D748-9CE3-577D7813B7C9}" dt="2019-05-08T11:15:52.763" v="2465"/>
          <ac:picMkLst>
            <pc:docMk/>
            <pc:sldMk cId="814245604" sldId="260"/>
            <ac:picMk id="248" creationId="{BF907859-D449-6144-BCE6-284AC4C561B3}"/>
          </ac:picMkLst>
        </pc:picChg>
        <pc:picChg chg="add">
          <ac:chgData name="Felix Schober" userId="1f62646c9fae44e0" providerId="LiveId" clId="{75CE0D74-E083-D748-9CE3-577D7813B7C9}" dt="2019-05-08T11:15:52.763" v="2465"/>
          <ac:picMkLst>
            <pc:docMk/>
            <pc:sldMk cId="814245604" sldId="260"/>
            <ac:picMk id="250" creationId="{011411EA-ECD5-F043-B82F-64213EDE8639}"/>
          </ac:picMkLst>
        </pc:picChg>
      </pc:sldChg>
      <pc:sldChg chg="addSp modSp add modTransition">
        <pc:chgData name="Felix Schober" userId="1f62646c9fae44e0" providerId="LiveId" clId="{75CE0D74-E083-D748-9CE3-577D7813B7C9}" dt="2019-05-08T17:03:56.974" v="4644" actId="20577"/>
        <pc:sldMkLst>
          <pc:docMk/>
          <pc:sldMk cId="1485235354" sldId="264"/>
        </pc:sldMkLst>
        <pc:spChg chg="mod">
          <ac:chgData name="Felix Schober" userId="1f62646c9fae44e0" providerId="LiveId" clId="{75CE0D74-E083-D748-9CE3-577D7813B7C9}" dt="2019-05-08T12:04:33.993" v="2607" actId="20577"/>
          <ac:spMkLst>
            <pc:docMk/>
            <pc:sldMk cId="1485235354" sldId="264"/>
            <ac:spMk id="2" creationId="{9B03E09E-AD5D-46EE-81BF-446F998C2B37}"/>
          </ac:spMkLst>
        </pc:spChg>
        <pc:spChg chg="mod">
          <ac:chgData name="Felix Schober" userId="1f62646c9fae44e0" providerId="LiveId" clId="{75CE0D74-E083-D748-9CE3-577D7813B7C9}" dt="2019-05-08T11:46:10.020" v="2498" actId="255"/>
          <ac:spMkLst>
            <pc:docMk/>
            <pc:sldMk cId="1485235354" sldId="264"/>
            <ac:spMk id="43" creationId="{E89F5933-8D98-40CD-B94A-51C20D0BCE26}"/>
          </ac:spMkLst>
        </pc:spChg>
        <pc:spChg chg="mod">
          <ac:chgData name="Felix Schober" userId="1f62646c9fae44e0" providerId="LiveId" clId="{75CE0D74-E083-D748-9CE3-577D7813B7C9}" dt="2019-05-08T12:05:19.368" v="2626" actId="255"/>
          <ac:spMkLst>
            <pc:docMk/>
            <pc:sldMk cId="1485235354" sldId="264"/>
            <ac:spMk id="53" creationId="{332E89A9-5E90-45E0-944D-07DFD3C77053}"/>
          </ac:spMkLst>
        </pc:spChg>
        <pc:spChg chg="add">
          <ac:chgData name="Felix Schober" userId="1f62646c9fae44e0" providerId="LiveId" clId="{75CE0D74-E083-D748-9CE3-577D7813B7C9}" dt="2019-05-08T12:05:49.011" v="2627"/>
          <ac:spMkLst>
            <pc:docMk/>
            <pc:sldMk cId="1485235354" sldId="264"/>
            <ac:spMk id="95" creationId="{36CB2A79-BE69-3244-BE3B-680AADAB1A96}"/>
          </ac:spMkLst>
        </pc:spChg>
        <pc:spChg chg="add">
          <ac:chgData name="Felix Schober" userId="1f62646c9fae44e0" providerId="LiveId" clId="{75CE0D74-E083-D748-9CE3-577D7813B7C9}" dt="2019-05-08T12:05:49.011" v="2627"/>
          <ac:spMkLst>
            <pc:docMk/>
            <pc:sldMk cId="1485235354" sldId="264"/>
            <ac:spMk id="98" creationId="{FF9B68AE-696C-314A-B1F1-B5536C1EAE53}"/>
          </ac:spMkLst>
        </pc:spChg>
        <pc:spChg chg="add">
          <ac:chgData name="Felix Schober" userId="1f62646c9fae44e0" providerId="LiveId" clId="{75CE0D74-E083-D748-9CE3-577D7813B7C9}" dt="2019-05-08T12:05:49.011" v="2627"/>
          <ac:spMkLst>
            <pc:docMk/>
            <pc:sldMk cId="1485235354" sldId="264"/>
            <ac:spMk id="100" creationId="{06DE2024-AA5E-8F4B-AE6F-99B48ABCBCE6}"/>
          </ac:spMkLst>
        </pc:spChg>
        <pc:spChg chg="add">
          <ac:chgData name="Felix Schober" userId="1f62646c9fae44e0" providerId="LiveId" clId="{75CE0D74-E083-D748-9CE3-577D7813B7C9}" dt="2019-05-08T12:05:49.011" v="2627"/>
          <ac:spMkLst>
            <pc:docMk/>
            <pc:sldMk cId="1485235354" sldId="264"/>
            <ac:spMk id="102" creationId="{B3F94830-27C3-574B-9DE5-73CC7B3AD733}"/>
          </ac:spMkLst>
        </pc:spChg>
        <pc:spChg chg="add">
          <ac:chgData name="Felix Schober" userId="1f62646c9fae44e0" providerId="LiveId" clId="{75CE0D74-E083-D748-9CE3-577D7813B7C9}" dt="2019-05-08T12:05:49.011" v="2627"/>
          <ac:spMkLst>
            <pc:docMk/>
            <pc:sldMk cId="1485235354" sldId="264"/>
            <ac:spMk id="104" creationId="{745BA2F0-DF49-E741-9B6C-DB036C1C0710}"/>
          </ac:spMkLst>
        </pc:spChg>
        <pc:spChg chg="mod">
          <ac:chgData name="Felix Schober" userId="1f62646c9fae44e0" providerId="LiveId" clId="{75CE0D74-E083-D748-9CE3-577D7813B7C9}" dt="2019-05-08T11:45:46.673" v="2495" actId="404"/>
          <ac:spMkLst>
            <pc:docMk/>
            <pc:sldMk cId="1485235354" sldId="264"/>
            <ac:spMk id="234" creationId="{0BFE56ED-F74A-45DA-B036-EC44F11929B5}"/>
          </ac:spMkLst>
        </pc:spChg>
        <pc:spChg chg="mod">
          <ac:chgData name="Felix Schober" userId="1f62646c9fae44e0" providerId="LiveId" clId="{75CE0D74-E083-D748-9CE3-577D7813B7C9}" dt="2019-05-08T17:03:54.502" v="4643" actId="20577"/>
          <ac:spMkLst>
            <pc:docMk/>
            <pc:sldMk cId="1485235354" sldId="264"/>
            <ac:spMk id="246" creationId="{F17DB689-8132-49E2-9AA8-1A195C9479DB}"/>
          </ac:spMkLst>
        </pc:spChg>
        <pc:spChg chg="mod">
          <ac:chgData name="Felix Schober" userId="1f62646c9fae44e0" providerId="LiveId" clId="{75CE0D74-E083-D748-9CE3-577D7813B7C9}" dt="2019-05-08T11:45:53.387" v="2496" actId="255"/>
          <ac:spMkLst>
            <pc:docMk/>
            <pc:sldMk cId="1485235354" sldId="264"/>
            <ac:spMk id="251" creationId="{1EC7243E-C6DB-4B9F-864B-29655FAE674A}"/>
          </ac:spMkLst>
        </pc:spChg>
        <pc:spChg chg="mod">
          <ac:chgData name="Felix Schober" userId="1f62646c9fae44e0" providerId="LiveId" clId="{75CE0D74-E083-D748-9CE3-577D7813B7C9}" dt="2019-05-08T17:03:56.974" v="4644" actId="20577"/>
          <ac:spMkLst>
            <pc:docMk/>
            <pc:sldMk cId="1485235354" sldId="264"/>
            <ac:spMk id="255" creationId="{FC36BB07-E9D7-4D6D-A0DD-4B654A3549EE}"/>
          </ac:spMkLst>
        </pc:spChg>
        <pc:spChg chg="mod">
          <ac:chgData name="Felix Schober" userId="1f62646c9fae44e0" providerId="LiveId" clId="{75CE0D74-E083-D748-9CE3-577D7813B7C9}" dt="2019-05-08T11:45:57.616" v="2497" actId="255"/>
          <ac:spMkLst>
            <pc:docMk/>
            <pc:sldMk cId="1485235354" sldId="264"/>
            <ac:spMk id="268" creationId="{1DD081CA-EA06-4821-BAFD-A4E7AB835F0C}"/>
          </ac:spMkLst>
        </pc:spChg>
        <pc:spChg chg="mod">
          <ac:chgData name="Felix Schober" userId="1f62646c9fae44e0" providerId="LiveId" clId="{75CE0D74-E083-D748-9CE3-577D7813B7C9}" dt="2019-05-08T12:04:55.455" v="2625" actId="121"/>
          <ac:spMkLst>
            <pc:docMk/>
            <pc:sldMk cId="1485235354" sldId="264"/>
            <ac:spMk id="273" creationId="{ADAF9B4F-01C7-4ED2-825C-D0A0491D968F}"/>
          </ac:spMkLst>
        </pc:spChg>
        <pc:spChg chg="mod">
          <ac:chgData name="Felix Schober" userId="1f62646c9fae44e0" providerId="LiveId" clId="{75CE0D74-E083-D748-9CE3-577D7813B7C9}" dt="2019-05-08T11:46:16.783" v="2499" actId="255"/>
          <ac:spMkLst>
            <pc:docMk/>
            <pc:sldMk cId="1485235354" sldId="264"/>
            <ac:spMk id="2049" creationId="{3CA04D27-DD87-457A-8EE4-5814DD9D9D44}"/>
          </ac:spMkLst>
        </pc:spChg>
        <pc:picChg chg="add">
          <ac:chgData name="Felix Schober" userId="1f62646c9fae44e0" providerId="LiveId" clId="{75CE0D74-E083-D748-9CE3-577D7813B7C9}" dt="2019-05-08T12:05:49.011" v="2627"/>
          <ac:picMkLst>
            <pc:docMk/>
            <pc:sldMk cId="1485235354" sldId="264"/>
            <ac:picMk id="97" creationId="{80C21CD6-E83D-9540-A557-573A0311B341}"/>
          </ac:picMkLst>
        </pc:picChg>
        <pc:picChg chg="add">
          <ac:chgData name="Felix Schober" userId="1f62646c9fae44e0" providerId="LiveId" clId="{75CE0D74-E083-D748-9CE3-577D7813B7C9}" dt="2019-05-08T12:05:49.011" v="2627"/>
          <ac:picMkLst>
            <pc:docMk/>
            <pc:sldMk cId="1485235354" sldId="264"/>
            <ac:picMk id="99" creationId="{CEF71AE0-8809-F943-8C4E-5A559735DBCE}"/>
          </ac:picMkLst>
        </pc:picChg>
        <pc:picChg chg="add">
          <ac:chgData name="Felix Schober" userId="1f62646c9fae44e0" providerId="LiveId" clId="{75CE0D74-E083-D748-9CE3-577D7813B7C9}" dt="2019-05-08T12:05:49.011" v="2627"/>
          <ac:picMkLst>
            <pc:docMk/>
            <pc:sldMk cId="1485235354" sldId="264"/>
            <ac:picMk id="101" creationId="{745D03C6-3E47-1F4A-B782-E8B72D5556A2}"/>
          </ac:picMkLst>
        </pc:picChg>
        <pc:picChg chg="add">
          <ac:chgData name="Felix Schober" userId="1f62646c9fae44e0" providerId="LiveId" clId="{75CE0D74-E083-D748-9CE3-577D7813B7C9}" dt="2019-05-08T12:05:49.011" v="2627"/>
          <ac:picMkLst>
            <pc:docMk/>
            <pc:sldMk cId="1485235354" sldId="264"/>
            <ac:picMk id="103" creationId="{D8E109A4-135A-3D4E-AC3C-454D7FA8AA3E}"/>
          </ac:picMkLst>
        </pc:picChg>
        <pc:picChg chg="add">
          <ac:chgData name="Felix Schober" userId="1f62646c9fae44e0" providerId="LiveId" clId="{75CE0D74-E083-D748-9CE3-577D7813B7C9}" dt="2019-05-08T12:05:49.011" v="2627"/>
          <ac:picMkLst>
            <pc:docMk/>
            <pc:sldMk cId="1485235354" sldId="264"/>
            <ac:picMk id="105" creationId="{C6B39EDE-14D7-7943-9E6B-578D2BDA009D}"/>
          </ac:picMkLst>
        </pc:picChg>
        <pc:picChg chg="add">
          <ac:chgData name="Felix Schober" userId="1f62646c9fae44e0" providerId="LiveId" clId="{75CE0D74-E083-D748-9CE3-577D7813B7C9}" dt="2019-05-08T12:06:03.583" v="2628"/>
          <ac:picMkLst>
            <pc:docMk/>
            <pc:sldMk cId="1485235354" sldId="264"/>
            <ac:picMk id="106" creationId="{A8E5144D-D90F-0743-8D67-D6B1A71EBCF5}"/>
          </ac:picMkLst>
        </pc:picChg>
      </pc:sldChg>
      <pc:sldChg chg="addSp delSp modSp modTransition">
        <pc:chgData name="Felix Schober" userId="1f62646c9fae44e0" providerId="LiveId" clId="{75CE0D74-E083-D748-9CE3-577D7813B7C9}" dt="2019-05-08T09:21:21.836" v="757" actId="113"/>
        <pc:sldMkLst>
          <pc:docMk/>
          <pc:sldMk cId="354095483" sldId="279"/>
        </pc:sldMkLst>
        <pc:spChg chg="mod">
          <ac:chgData name="Felix Schober" userId="1f62646c9fae44e0" providerId="LiveId" clId="{75CE0D74-E083-D748-9CE3-577D7813B7C9}" dt="2019-05-08T09:21:21.836" v="757" actId="113"/>
          <ac:spMkLst>
            <pc:docMk/>
            <pc:sldMk cId="354095483" sldId="279"/>
            <ac:spMk id="20" creationId="{00000000-0000-0000-0000-000000000000}"/>
          </ac:spMkLst>
        </pc:spChg>
        <pc:spChg chg="mod">
          <ac:chgData name="Felix Schober" userId="1f62646c9fae44e0" providerId="LiveId" clId="{75CE0D74-E083-D748-9CE3-577D7813B7C9}" dt="2019-05-08T09:09:55.209" v="711" actId="20577"/>
          <ac:spMkLst>
            <pc:docMk/>
            <pc:sldMk cId="354095483" sldId="279"/>
            <ac:spMk id="21" creationId="{00000000-0000-0000-0000-000000000000}"/>
          </ac:spMkLst>
        </pc:spChg>
        <pc:spChg chg="mod">
          <ac:chgData name="Felix Schober" userId="1f62646c9fae44e0" providerId="LiveId" clId="{75CE0D74-E083-D748-9CE3-577D7813B7C9}" dt="2019-05-08T09:09:07.022" v="669" actId="20577"/>
          <ac:spMkLst>
            <pc:docMk/>
            <pc:sldMk cId="354095483" sldId="279"/>
            <ac:spMk id="23" creationId="{00000000-0000-0000-0000-000000000000}"/>
          </ac:spMkLst>
        </pc:spChg>
        <pc:spChg chg="add mod">
          <ac:chgData name="Felix Schober" userId="1f62646c9fae44e0" providerId="LiveId" clId="{75CE0D74-E083-D748-9CE3-577D7813B7C9}" dt="2019-05-08T09:09:15.528" v="670"/>
          <ac:spMkLst>
            <pc:docMk/>
            <pc:sldMk cId="354095483" sldId="279"/>
            <ac:spMk id="25" creationId="{22430E7D-225C-BC4F-BBAC-9F38C5B94199}"/>
          </ac:spMkLst>
        </pc:spChg>
        <pc:spChg chg="add mod topLvl">
          <ac:chgData name="Felix Schober" userId="1f62646c9fae44e0" providerId="LiveId" clId="{75CE0D74-E083-D748-9CE3-577D7813B7C9}" dt="2019-05-08T09:05:17.388" v="605" actId="164"/>
          <ac:spMkLst>
            <pc:docMk/>
            <pc:sldMk cId="354095483" sldId="279"/>
            <ac:spMk id="27" creationId="{2A5A7ACC-4576-0946-B41A-7DB0CE38B997}"/>
          </ac:spMkLst>
        </pc:spChg>
        <pc:grpChg chg="add del mod">
          <ac:chgData name="Felix Schober" userId="1f62646c9fae44e0" providerId="LiveId" clId="{75CE0D74-E083-D748-9CE3-577D7813B7C9}" dt="2019-05-08T09:03:20.437" v="592" actId="165"/>
          <ac:grpSpMkLst>
            <pc:docMk/>
            <pc:sldMk cId="354095483" sldId="279"/>
            <ac:grpSpMk id="3" creationId="{BFCE8735-53BC-AE4A-9084-B8A99B27BB7C}"/>
          </ac:grpSpMkLst>
        </pc:grpChg>
        <pc:grpChg chg="add mod">
          <ac:chgData name="Felix Schober" userId="1f62646c9fae44e0" providerId="LiveId" clId="{75CE0D74-E083-D748-9CE3-577D7813B7C9}" dt="2019-05-08T09:08:07.526" v="640" actId="1076"/>
          <ac:grpSpMkLst>
            <pc:docMk/>
            <pc:sldMk cId="354095483" sldId="279"/>
            <ac:grpSpMk id="10" creationId="{1B324FEF-2266-A148-9440-827AA9646C02}"/>
          </ac:grpSpMkLst>
        </pc:grpChg>
        <pc:picChg chg="mod">
          <ac:chgData name="Felix Schober" userId="1f62646c9fae44e0" providerId="LiveId" clId="{75CE0D74-E083-D748-9CE3-577D7813B7C9}" dt="2019-05-08T09:13:54.612" v="712" actId="14826"/>
          <ac:picMkLst>
            <pc:docMk/>
            <pc:sldMk cId="354095483" sldId="279"/>
            <ac:picMk id="9" creationId="{00000000-0000-0000-0000-000000000000}"/>
          </ac:picMkLst>
        </pc:picChg>
        <pc:picChg chg="mod">
          <ac:chgData name="Felix Schober" userId="1f62646c9fae44e0" providerId="LiveId" clId="{75CE0D74-E083-D748-9CE3-577D7813B7C9}" dt="2019-05-08T09:15:19.231" v="713" actId="14826"/>
          <ac:picMkLst>
            <pc:docMk/>
            <pc:sldMk cId="354095483" sldId="279"/>
            <ac:picMk id="13" creationId="{00000000-0000-0000-0000-000000000000}"/>
          </ac:picMkLst>
        </pc:picChg>
        <pc:picChg chg="mod">
          <ac:chgData name="Felix Schober" userId="1f62646c9fae44e0" providerId="LiveId" clId="{75CE0D74-E083-D748-9CE3-577D7813B7C9}" dt="2019-05-08T09:16:53.102" v="714" actId="14826"/>
          <ac:picMkLst>
            <pc:docMk/>
            <pc:sldMk cId="354095483" sldId="279"/>
            <ac:picMk id="15" creationId="{00000000-0000-0000-0000-000000000000}"/>
          </ac:picMkLst>
        </pc:picChg>
        <pc:picChg chg="mod">
          <ac:chgData name="Felix Schober" userId="1f62646c9fae44e0" providerId="LiveId" clId="{75CE0D74-E083-D748-9CE3-577D7813B7C9}" dt="2019-05-08T09:18:41.676" v="715" actId="14826"/>
          <ac:picMkLst>
            <pc:docMk/>
            <pc:sldMk cId="354095483" sldId="279"/>
            <ac:picMk id="17" creationId="{00000000-0000-0000-0000-000000000000}"/>
          </ac:picMkLst>
        </pc:picChg>
        <pc:picChg chg="add mod topLvl">
          <ac:chgData name="Felix Schober" userId="1f62646c9fae44e0" providerId="LiveId" clId="{75CE0D74-E083-D748-9CE3-577D7813B7C9}" dt="2019-05-08T09:05:17.388" v="605" actId="164"/>
          <ac:picMkLst>
            <pc:docMk/>
            <pc:sldMk cId="354095483" sldId="279"/>
            <ac:picMk id="26" creationId="{55AEC0E4-FE17-D44F-88C9-DC4D68D1D037}"/>
          </ac:picMkLst>
        </pc:picChg>
      </pc:sldChg>
      <pc:sldChg chg="del">
        <pc:chgData name="Felix Schober" userId="1f62646c9fae44e0" providerId="LiveId" clId="{75CE0D74-E083-D748-9CE3-577D7813B7C9}" dt="2019-05-08T11:14:43.699" v="2454" actId="2696"/>
        <pc:sldMkLst>
          <pc:docMk/>
          <pc:sldMk cId="1304915305" sldId="304"/>
        </pc:sldMkLst>
      </pc:sldChg>
      <pc:sldChg chg="del">
        <pc:chgData name="Felix Schober" userId="1f62646c9fae44e0" providerId="LiveId" clId="{75CE0D74-E083-D748-9CE3-577D7813B7C9}" dt="2019-05-08T12:10:55.124" v="2638" actId="2696"/>
        <pc:sldMkLst>
          <pc:docMk/>
          <pc:sldMk cId="2240625197" sldId="306"/>
        </pc:sldMkLst>
      </pc:sldChg>
      <pc:sldChg chg="del ord">
        <pc:chgData name="Felix Schober" userId="1f62646c9fae44e0" providerId="LiveId" clId="{75CE0D74-E083-D748-9CE3-577D7813B7C9}" dt="2019-05-08T16:53:36.600" v="4448" actId="2696"/>
        <pc:sldMkLst>
          <pc:docMk/>
          <pc:sldMk cId="3139756584" sldId="307"/>
        </pc:sldMkLst>
      </pc:sldChg>
      <pc:sldChg chg="del">
        <pc:chgData name="Felix Schober" userId="1f62646c9fae44e0" providerId="LiveId" clId="{75CE0D74-E083-D748-9CE3-577D7813B7C9}" dt="2019-05-08T16:53:36.697" v="4459" actId="2696"/>
        <pc:sldMkLst>
          <pc:docMk/>
          <pc:sldMk cId="3078680920" sldId="308"/>
        </pc:sldMkLst>
      </pc:sldChg>
      <pc:sldChg chg="del">
        <pc:chgData name="Felix Schober" userId="1f62646c9fae44e0" providerId="LiveId" clId="{75CE0D74-E083-D748-9CE3-577D7813B7C9}" dt="2019-05-08T12:10:55.225" v="2639" actId="2696"/>
        <pc:sldMkLst>
          <pc:docMk/>
          <pc:sldMk cId="1517037941" sldId="310"/>
        </pc:sldMkLst>
      </pc:sldChg>
      <pc:sldChg chg="del">
        <pc:chgData name="Felix Schober" userId="1f62646c9fae44e0" providerId="LiveId" clId="{75CE0D74-E083-D748-9CE3-577D7813B7C9}" dt="2019-05-08T12:10:57.972" v="2655" actId="2696"/>
        <pc:sldMkLst>
          <pc:docMk/>
          <pc:sldMk cId="682136631" sldId="312"/>
        </pc:sldMkLst>
      </pc:sldChg>
      <pc:sldChg chg="del">
        <pc:chgData name="Felix Schober" userId="1f62646c9fae44e0" providerId="LiveId" clId="{75CE0D74-E083-D748-9CE3-577D7813B7C9}" dt="2019-05-08T12:10:55.330" v="2640" actId="2696"/>
        <pc:sldMkLst>
          <pc:docMk/>
          <pc:sldMk cId="399770746" sldId="313"/>
        </pc:sldMkLst>
      </pc:sldChg>
      <pc:sldChg chg="del">
        <pc:chgData name="Felix Schober" userId="1f62646c9fae44e0" providerId="LiveId" clId="{75CE0D74-E083-D748-9CE3-577D7813B7C9}" dt="2019-05-08T12:10:55.437" v="2641" actId="2696"/>
        <pc:sldMkLst>
          <pc:docMk/>
          <pc:sldMk cId="481865023" sldId="314"/>
        </pc:sldMkLst>
      </pc:sldChg>
      <pc:sldChg chg="del">
        <pc:chgData name="Felix Schober" userId="1f62646c9fae44e0" providerId="LiveId" clId="{75CE0D74-E083-D748-9CE3-577D7813B7C9}" dt="2019-05-08T12:10:55.627" v="2642" actId="2696"/>
        <pc:sldMkLst>
          <pc:docMk/>
          <pc:sldMk cId="3776994478" sldId="315"/>
        </pc:sldMkLst>
      </pc:sldChg>
      <pc:sldChg chg="del">
        <pc:chgData name="Felix Schober" userId="1f62646c9fae44e0" providerId="LiveId" clId="{75CE0D74-E083-D748-9CE3-577D7813B7C9}" dt="2019-05-08T12:10:55.917" v="2643" actId="2696"/>
        <pc:sldMkLst>
          <pc:docMk/>
          <pc:sldMk cId="490795999" sldId="316"/>
        </pc:sldMkLst>
      </pc:sldChg>
      <pc:sldChg chg="del">
        <pc:chgData name="Felix Schober" userId="1f62646c9fae44e0" providerId="LiveId" clId="{75CE0D74-E083-D748-9CE3-577D7813B7C9}" dt="2019-05-08T12:10:56.199" v="2644" actId="2696"/>
        <pc:sldMkLst>
          <pc:docMk/>
          <pc:sldMk cId="1610035939" sldId="317"/>
        </pc:sldMkLst>
      </pc:sldChg>
      <pc:sldChg chg="del">
        <pc:chgData name="Felix Schober" userId="1f62646c9fae44e0" providerId="LiveId" clId="{75CE0D74-E083-D748-9CE3-577D7813B7C9}" dt="2019-05-08T12:10:56.482" v="2645" actId="2696"/>
        <pc:sldMkLst>
          <pc:docMk/>
          <pc:sldMk cId="2055700301" sldId="318"/>
        </pc:sldMkLst>
      </pc:sldChg>
      <pc:sldChg chg="del">
        <pc:chgData name="Felix Schober" userId="1f62646c9fae44e0" providerId="LiveId" clId="{75CE0D74-E083-D748-9CE3-577D7813B7C9}" dt="2019-05-08T12:10:56.752" v="2646" actId="2696"/>
        <pc:sldMkLst>
          <pc:docMk/>
          <pc:sldMk cId="3758009382" sldId="319"/>
        </pc:sldMkLst>
      </pc:sldChg>
      <pc:sldChg chg="del">
        <pc:chgData name="Felix Schober" userId="1f62646c9fae44e0" providerId="LiveId" clId="{75CE0D74-E083-D748-9CE3-577D7813B7C9}" dt="2019-05-08T12:10:57.032" v="2647" actId="2696"/>
        <pc:sldMkLst>
          <pc:docMk/>
          <pc:sldMk cId="923176727" sldId="320"/>
        </pc:sldMkLst>
      </pc:sldChg>
      <pc:sldChg chg="del">
        <pc:chgData name="Felix Schober" userId="1f62646c9fae44e0" providerId="LiveId" clId="{75CE0D74-E083-D748-9CE3-577D7813B7C9}" dt="2019-05-08T12:10:57.328" v="2648" actId="2696"/>
        <pc:sldMkLst>
          <pc:docMk/>
          <pc:sldMk cId="3774019627" sldId="321"/>
        </pc:sldMkLst>
      </pc:sldChg>
      <pc:sldChg chg="del">
        <pc:chgData name="Felix Schober" userId="1f62646c9fae44e0" providerId="LiveId" clId="{75CE0D74-E083-D748-9CE3-577D7813B7C9}" dt="2019-05-08T12:10:57.659" v="2649" actId="2696"/>
        <pc:sldMkLst>
          <pc:docMk/>
          <pc:sldMk cId="4000779001" sldId="322"/>
        </pc:sldMkLst>
      </pc:sldChg>
      <pc:sldChg chg="del">
        <pc:chgData name="Felix Schober" userId="1f62646c9fae44e0" providerId="LiveId" clId="{75CE0D74-E083-D748-9CE3-577D7813B7C9}" dt="2019-05-08T12:10:57.754" v="2650" actId="2696"/>
        <pc:sldMkLst>
          <pc:docMk/>
          <pc:sldMk cId="2917039081" sldId="323"/>
        </pc:sldMkLst>
      </pc:sldChg>
      <pc:sldChg chg="del">
        <pc:chgData name="Felix Schober" userId="1f62646c9fae44e0" providerId="LiveId" clId="{75CE0D74-E083-D748-9CE3-577D7813B7C9}" dt="2019-05-08T12:10:58.031" v="2656" actId="2696"/>
        <pc:sldMkLst>
          <pc:docMk/>
          <pc:sldMk cId="2635959214" sldId="325"/>
        </pc:sldMkLst>
      </pc:sldChg>
      <pc:sldChg chg="del">
        <pc:chgData name="Felix Schober" userId="1f62646c9fae44e0" providerId="LiveId" clId="{75CE0D74-E083-D748-9CE3-577D7813B7C9}" dt="2019-05-08T12:10:58.157" v="2658" actId="2696"/>
        <pc:sldMkLst>
          <pc:docMk/>
          <pc:sldMk cId="655047618" sldId="326"/>
        </pc:sldMkLst>
      </pc:sldChg>
      <pc:sldChg chg="del">
        <pc:chgData name="Felix Schober" userId="1f62646c9fae44e0" providerId="LiveId" clId="{75CE0D74-E083-D748-9CE3-577D7813B7C9}" dt="2019-05-08T12:10:58.092" v="2657" actId="2696"/>
        <pc:sldMkLst>
          <pc:docMk/>
          <pc:sldMk cId="975552077" sldId="327"/>
        </pc:sldMkLst>
      </pc:sldChg>
      <pc:sldChg chg="del">
        <pc:chgData name="Felix Schober" userId="1f62646c9fae44e0" providerId="LiveId" clId="{75CE0D74-E083-D748-9CE3-577D7813B7C9}" dt="2019-05-08T12:11:55.403" v="2663" actId="2696"/>
        <pc:sldMkLst>
          <pc:docMk/>
          <pc:sldMk cId="2714690635" sldId="329"/>
        </pc:sldMkLst>
      </pc:sldChg>
      <pc:sldChg chg="del">
        <pc:chgData name="Felix Schober" userId="1f62646c9fae44e0" providerId="LiveId" clId="{75CE0D74-E083-D748-9CE3-577D7813B7C9}" dt="2019-05-08T12:10:57.800" v="2651" actId="2696"/>
        <pc:sldMkLst>
          <pc:docMk/>
          <pc:sldMk cId="1709955287" sldId="330"/>
        </pc:sldMkLst>
      </pc:sldChg>
      <pc:sldChg chg="del">
        <pc:chgData name="Felix Schober" userId="1f62646c9fae44e0" providerId="LiveId" clId="{75CE0D74-E083-D748-9CE3-577D7813B7C9}" dt="2019-05-08T12:10:57.841" v="2652" actId="2696"/>
        <pc:sldMkLst>
          <pc:docMk/>
          <pc:sldMk cId="2564686184" sldId="331"/>
        </pc:sldMkLst>
      </pc:sldChg>
      <pc:sldChg chg="del">
        <pc:chgData name="Felix Schober" userId="1f62646c9fae44e0" providerId="LiveId" clId="{75CE0D74-E083-D748-9CE3-577D7813B7C9}" dt="2019-05-08T12:10:57.886" v="2653" actId="2696"/>
        <pc:sldMkLst>
          <pc:docMk/>
          <pc:sldMk cId="4185635049" sldId="332"/>
        </pc:sldMkLst>
      </pc:sldChg>
      <pc:sldChg chg="del">
        <pc:chgData name="Felix Schober" userId="1f62646c9fae44e0" providerId="LiveId" clId="{75CE0D74-E083-D748-9CE3-577D7813B7C9}" dt="2019-05-08T12:10:57.950" v="2654" actId="2696"/>
        <pc:sldMkLst>
          <pc:docMk/>
          <pc:sldMk cId="535910070" sldId="333"/>
        </pc:sldMkLst>
      </pc:sldChg>
      <pc:sldChg chg="del ord">
        <pc:chgData name="Felix Schober" userId="1f62646c9fae44e0" providerId="LiveId" clId="{75CE0D74-E083-D748-9CE3-577D7813B7C9}" dt="2019-05-08T16:53:36.610" v="4449" actId="2696"/>
        <pc:sldMkLst>
          <pc:docMk/>
          <pc:sldMk cId="2537018020" sldId="335"/>
        </pc:sldMkLst>
      </pc:sldChg>
      <pc:sldChg chg="del ord">
        <pc:chgData name="Felix Schober" userId="1f62646c9fae44e0" providerId="LiveId" clId="{75CE0D74-E083-D748-9CE3-577D7813B7C9}" dt="2019-05-08T16:53:36.619" v="4450" actId="2696"/>
        <pc:sldMkLst>
          <pc:docMk/>
          <pc:sldMk cId="1715927186" sldId="337"/>
        </pc:sldMkLst>
      </pc:sldChg>
      <pc:sldChg chg="del ord">
        <pc:chgData name="Felix Schober" userId="1f62646c9fae44e0" providerId="LiveId" clId="{75CE0D74-E083-D748-9CE3-577D7813B7C9}" dt="2019-05-08T16:53:36.629" v="4451" actId="2696"/>
        <pc:sldMkLst>
          <pc:docMk/>
          <pc:sldMk cId="412150233" sldId="339"/>
        </pc:sldMkLst>
      </pc:sldChg>
      <pc:sldChg chg="del ord">
        <pc:chgData name="Felix Schober" userId="1f62646c9fae44e0" providerId="LiveId" clId="{75CE0D74-E083-D748-9CE3-577D7813B7C9}" dt="2019-05-08T16:53:36.637" v="4452" actId="2696"/>
        <pc:sldMkLst>
          <pc:docMk/>
          <pc:sldMk cId="1347277772" sldId="340"/>
        </pc:sldMkLst>
      </pc:sldChg>
      <pc:sldChg chg="del ord">
        <pc:chgData name="Felix Schober" userId="1f62646c9fae44e0" providerId="LiveId" clId="{75CE0D74-E083-D748-9CE3-577D7813B7C9}" dt="2019-05-08T16:53:36.648" v="4453" actId="2696"/>
        <pc:sldMkLst>
          <pc:docMk/>
          <pc:sldMk cId="2075128783" sldId="341"/>
        </pc:sldMkLst>
      </pc:sldChg>
      <pc:sldChg chg="del ord">
        <pc:chgData name="Felix Schober" userId="1f62646c9fae44e0" providerId="LiveId" clId="{75CE0D74-E083-D748-9CE3-577D7813B7C9}" dt="2019-05-08T16:53:36.656" v="4454" actId="2696"/>
        <pc:sldMkLst>
          <pc:docMk/>
          <pc:sldMk cId="2370659746" sldId="342"/>
        </pc:sldMkLst>
      </pc:sldChg>
      <pc:sldChg chg="del ord">
        <pc:chgData name="Felix Schober" userId="1f62646c9fae44e0" providerId="LiveId" clId="{75CE0D74-E083-D748-9CE3-577D7813B7C9}" dt="2019-05-08T16:53:36.667" v="4455" actId="2696"/>
        <pc:sldMkLst>
          <pc:docMk/>
          <pc:sldMk cId="4018382781" sldId="343"/>
        </pc:sldMkLst>
      </pc:sldChg>
      <pc:sldChg chg="del ord">
        <pc:chgData name="Felix Schober" userId="1f62646c9fae44e0" providerId="LiveId" clId="{75CE0D74-E083-D748-9CE3-577D7813B7C9}" dt="2019-05-08T16:53:36.675" v="4456" actId="2696"/>
        <pc:sldMkLst>
          <pc:docMk/>
          <pc:sldMk cId="393691368" sldId="344"/>
        </pc:sldMkLst>
      </pc:sldChg>
      <pc:sldChg chg="del ord">
        <pc:chgData name="Felix Schober" userId="1f62646c9fae44e0" providerId="LiveId" clId="{75CE0D74-E083-D748-9CE3-577D7813B7C9}" dt="2019-05-08T16:53:36.684" v="4457" actId="2696"/>
        <pc:sldMkLst>
          <pc:docMk/>
          <pc:sldMk cId="1093143693" sldId="345"/>
        </pc:sldMkLst>
      </pc:sldChg>
      <pc:sldChg chg="del">
        <pc:chgData name="Felix Schober" userId="1f62646c9fae44e0" providerId="LiveId" clId="{75CE0D74-E083-D748-9CE3-577D7813B7C9}" dt="2019-05-08T16:53:36.691" v="4458" actId="2696"/>
        <pc:sldMkLst>
          <pc:docMk/>
          <pc:sldMk cId="1379015223" sldId="346"/>
        </pc:sldMkLst>
      </pc:sldChg>
      <pc:sldChg chg="del ord">
        <pc:chgData name="Felix Schober" userId="1f62646c9fae44e0" providerId="LiveId" clId="{75CE0D74-E083-D748-9CE3-577D7813B7C9}" dt="2019-05-08T12:10:55.017" v="2637" actId="2696"/>
        <pc:sldMkLst>
          <pc:docMk/>
          <pc:sldMk cId="1263890952" sldId="347"/>
        </pc:sldMkLst>
      </pc:sldChg>
      <pc:sldChg chg="del">
        <pc:chgData name="Felix Schober" userId="1f62646c9fae44e0" providerId="LiveId" clId="{75CE0D74-E083-D748-9CE3-577D7813B7C9}" dt="2019-05-08T16:53:36.702" v="4460" actId="2696"/>
        <pc:sldMkLst>
          <pc:docMk/>
          <pc:sldMk cId="3925876868" sldId="348"/>
        </pc:sldMkLst>
      </pc:sldChg>
      <pc:sldChg chg="addSp delSp modSp del ord">
        <pc:chgData name="Felix Schober" userId="1f62646c9fae44e0" providerId="LiveId" clId="{75CE0D74-E083-D748-9CE3-577D7813B7C9}" dt="2019-05-08T16:54:55.736" v="4493" actId="2696"/>
        <pc:sldMkLst>
          <pc:docMk/>
          <pc:sldMk cId="2433771498" sldId="349"/>
        </pc:sldMkLst>
        <pc:spChg chg="mod">
          <ac:chgData name="Felix Schober" userId="1f62646c9fae44e0" providerId="LiveId" clId="{75CE0D74-E083-D748-9CE3-577D7813B7C9}" dt="2019-05-08T16:54:34.123" v="4472" actId="20577"/>
          <ac:spMkLst>
            <pc:docMk/>
            <pc:sldMk cId="2433771498" sldId="349"/>
            <ac:spMk id="2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6:54:47.682" v="4492" actId="20577"/>
          <ac:spMkLst>
            <pc:docMk/>
            <pc:sldMk cId="2433771498" sldId="349"/>
            <ac:spMk id="8" creationId="{00000000-0000-0000-0000-000000000000}"/>
          </ac:spMkLst>
        </pc:spChg>
        <pc:spChg chg="del">
          <ac:chgData name="Felix Schober" userId="1f62646c9fae44e0" providerId="LiveId" clId="{75CE0D74-E083-D748-9CE3-577D7813B7C9}" dt="2019-05-08T16:54:24.954" v="4464" actId="478"/>
          <ac:spMkLst>
            <pc:docMk/>
            <pc:sldMk cId="2433771498" sldId="349"/>
            <ac:spMk id="15" creationId="{00000000-0000-0000-0000-000000000000}"/>
          </ac:spMkLst>
        </pc:spChg>
        <pc:spChg chg="del">
          <ac:chgData name="Felix Schober" userId="1f62646c9fae44e0" providerId="LiveId" clId="{75CE0D74-E083-D748-9CE3-577D7813B7C9}" dt="2019-05-08T16:54:24.954" v="4464" actId="478"/>
          <ac:spMkLst>
            <pc:docMk/>
            <pc:sldMk cId="2433771498" sldId="349"/>
            <ac:spMk id="17" creationId="{00000000-0000-0000-0000-000000000000}"/>
          </ac:spMkLst>
        </pc:spChg>
        <pc:spChg chg="del">
          <ac:chgData name="Felix Schober" userId="1f62646c9fae44e0" providerId="LiveId" clId="{75CE0D74-E083-D748-9CE3-577D7813B7C9}" dt="2019-05-08T16:54:24.954" v="4464" actId="478"/>
          <ac:spMkLst>
            <pc:docMk/>
            <pc:sldMk cId="2433771498" sldId="349"/>
            <ac:spMk id="19" creationId="{00000000-0000-0000-0000-000000000000}"/>
          </ac:spMkLst>
        </pc:spChg>
        <pc:spChg chg="del">
          <ac:chgData name="Felix Schober" userId="1f62646c9fae44e0" providerId="LiveId" clId="{75CE0D74-E083-D748-9CE3-577D7813B7C9}" dt="2019-05-08T16:54:24.954" v="4464" actId="478"/>
          <ac:spMkLst>
            <pc:docMk/>
            <pc:sldMk cId="2433771498" sldId="349"/>
            <ac:spMk id="21" creationId="{00000000-0000-0000-0000-000000000000}"/>
          </ac:spMkLst>
        </pc:spChg>
        <pc:spChg chg="del">
          <ac:chgData name="Felix Schober" userId="1f62646c9fae44e0" providerId="LiveId" clId="{75CE0D74-E083-D748-9CE3-577D7813B7C9}" dt="2019-05-08T16:54:24.954" v="4464" actId="478"/>
          <ac:spMkLst>
            <pc:docMk/>
            <pc:sldMk cId="2433771498" sldId="349"/>
            <ac:spMk id="23" creationId="{00000000-0000-0000-0000-000000000000}"/>
          </ac:spMkLst>
        </pc:spChg>
        <pc:spChg chg="add">
          <ac:chgData name="Felix Schober" userId="1f62646c9fae44e0" providerId="LiveId" clId="{75CE0D74-E083-D748-9CE3-577D7813B7C9}" dt="2019-05-08T16:54:25.590" v="4465"/>
          <ac:spMkLst>
            <pc:docMk/>
            <pc:sldMk cId="2433771498" sldId="349"/>
            <ac:spMk id="47" creationId="{DFD108DE-CA62-B54E-92C4-78111C0A406E}"/>
          </ac:spMkLst>
        </pc:spChg>
        <pc:spChg chg="add">
          <ac:chgData name="Felix Schober" userId="1f62646c9fae44e0" providerId="LiveId" clId="{75CE0D74-E083-D748-9CE3-577D7813B7C9}" dt="2019-05-08T16:54:25.590" v="4465"/>
          <ac:spMkLst>
            <pc:docMk/>
            <pc:sldMk cId="2433771498" sldId="349"/>
            <ac:spMk id="49" creationId="{E8185437-7BE4-EE4D-A357-0D45C98D35BC}"/>
          </ac:spMkLst>
        </pc:spChg>
        <pc:spChg chg="add">
          <ac:chgData name="Felix Schober" userId="1f62646c9fae44e0" providerId="LiveId" clId="{75CE0D74-E083-D748-9CE3-577D7813B7C9}" dt="2019-05-08T16:54:25.590" v="4465"/>
          <ac:spMkLst>
            <pc:docMk/>
            <pc:sldMk cId="2433771498" sldId="349"/>
            <ac:spMk id="51" creationId="{9FE1BF22-8986-C14F-A796-44899F7BF0FC}"/>
          </ac:spMkLst>
        </pc:spChg>
        <pc:spChg chg="add">
          <ac:chgData name="Felix Schober" userId="1f62646c9fae44e0" providerId="LiveId" clId="{75CE0D74-E083-D748-9CE3-577D7813B7C9}" dt="2019-05-08T16:54:25.590" v="4465"/>
          <ac:spMkLst>
            <pc:docMk/>
            <pc:sldMk cId="2433771498" sldId="349"/>
            <ac:spMk id="53" creationId="{835E28C2-087D-AA4C-9154-4150E534BBC4}"/>
          </ac:spMkLst>
        </pc:spChg>
        <pc:spChg chg="add">
          <ac:chgData name="Felix Schober" userId="1f62646c9fae44e0" providerId="LiveId" clId="{75CE0D74-E083-D748-9CE3-577D7813B7C9}" dt="2019-05-08T16:54:25.590" v="4465"/>
          <ac:spMkLst>
            <pc:docMk/>
            <pc:sldMk cId="2433771498" sldId="349"/>
            <ac:spMk id="55" creationId="{8CD29FA6-7206-9548-902E-6CD0D72B2DA8}"/>
          </ac:spMkLst>
        </pc:spChg>
        <pc:picChg chg="del">
          <ac:chgData name="Felix Schober" userId="1f62646c9fae44e0" providerId="LiveId" clId="{75CE0D74-E083-D748-9CE3-577D7813B7C9}" dt="2019-05-08T16:54:24.954" v="4464" actId="478"/>
          <ac:picMkLst>
            <pc:docMk/>
            <pc:sldMk cId="2433771498" sldId="349"/>
            <ac:picMk id="16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16:54:24.954" v="4464" actId="478"/>
          <ac:picMkLst>
            <pc:docMk/>
            <pc:sldMk cId="2433771498" sldId="349"/>
            <ac:picMk id="18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16:54:24.954" v="4464" actId="478"/>
          <ac:picMkLst>
            <pc:docMk/>
            <pc:sldMk cId="2433771498" sldId="349"/>
            <ac:picMk id="20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16:54:24.954" v="4464" actId="478"/>
          <ac:picMkLst>
            <pc:docMk/>
            <pc:sldMk cId="2433771498" sldId="349"/>
            <ac:picMk id="22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16:54:24.954" v="4464" actId="478"/>
          <ac:picMkLst>
            <pc:docMk/>
            <pc:sldMk cId="2433771498" sldId="349"/>
            <ac:picMk id="24" creationId="{00000000-0000-0000-0000-000000000000}"/>
          </ac:picMkLst>
        </pc:picChg>
        <pc:picChg chg="add">
          <ac:chgData name="Felix Schober" userId="1f62646c9fae44e0" providerId="LiveId" clId="{75CE0D74-E083-D748-9CE3-577D7813B7C9}" dt="2019-05-08T16:54:25.590" v="4465"/>
          <ac:picMkLst>
            <pc:docMk/>
            <pc:sldMk cId="2433771498" sldId="349"/>
            <ac:picMk id="48" creationId="{98734EA2-C24C-BA4A-A289-5FC009F8BE39}"/>
          </ac:picMkLst>
        </pc:picChg>
        <pc:picChg chg="add">
          <ac:chgData name="Felix Schober" userId="1f62646c9fae44e0" providerId="LiveId" clId="{75CE0D74-E083-D748-9CE3-577D7813B7C9}" dt="2019-05-08T16:54:25.590" v="4465"/>
          <ac:picMkLst>
            <pc:docMk/>
            <pc:sldMk cId="2433771498" sldId="349"/>
            <ac:picMk id="50" creationId="{E0D0AEFB-9F13-9B41-8DB1-EC7C01E9BDA4}"/>
          </ac:picMkLst>
        </pc:picChg>
        <pc:picChg chg="add">
          <ac:chgData name="Felix Schober" userId="1f62646c9fae44e0" providerId="LiveId" clId="{75CE0D74-E083-D748-9CE3-577D7813B7C9}" dt="2019-05-08T16:54:25.590" v="4465"/>
          <ac:picMkLst>
            <pc:docMk/>
            <pc:sldMk cId="2433771498" sldId="349"/>
            <ac:picMk id="52" creationId="{73D2C54D-6B1F-A949-86AD-F798E4DA455B}"/>
          </ac:picMkLst>
        </pc:picChg>
        <pc:picChg chg="add">
          <ac:chgData name="Felix Schober" userId="1f62646c9fae44e0" providerId="LiveId" clId="{75CE0D74-E083-D748-9CE3-577D7813B7C9}" dt="2019-05-08T16:54:25.590" v="4465"/>
          <ac:picMkLst>
            <pc:docMk/>
            <pc:sldMk cId="2433771498" sldId="349"/>
            <ac:picMk id="54" creationId="{6373CD39-A71F-2841-86AE-28BC5B6592DA}"/>
          </ac:picMkLst>
        </pc:picChg>
        <pc:picChg chg="add">
          <ac:chgData name="Felix Schober" userId="1f62646c9fae44e0" providerId="LiveId" clId="{75CE0D74-E083-D748-9CE3-577D7813B7C9}" dt="2019-05-08T16:54:25.590" v="4465"/>
          <ac:picMkLst>
            <pc:docMk/>
            <pc:sldMk cId="2433771498" sldId="349"/>
            <ac:picMk id="56" creationId="{066F7F3C-EC40-754A-908F-EE7619D0EAFA}"/>
          </ac:picMkLst>
        </pc:picChg>
      </pc:sldChg>
      <pc:sldChg chg="del">
        <pc:chgData name="Felix Schober" userId="1f62646c9fae44e0" providerId="LiveId" clId="{75CE0D74-E083-D748-9CE3-577D7813B7C9}" dt="2019-05-08T16:53:36.711" v="4461" actId="2696"/>
        <pc:sldMkLst>
          <pc:docMk/>
          <pc:sldMk cId="2683655072" sldId="350"/>
        </pc:sldMkLst>
      </pc:sldChg>
      <pc:sldChg chg="addSp delSp modSp modAnim modNotesTx">
        <pc:chgData name="Felix Schober" userId="1f62646c9fae44e0" providerId="LiveId" clId="{75CE0D74-E083-D748-9CE3-577D7813B7C9}" dt="2019-05-08T09:44:22.066" v="954" actId="1036"/>
        <pc:sldMkLst>
          <pc:docMk/>
          <pc:sldMk cId="2200064175" sldId="353"/>
        </pc:sldMkLst>
        <pc:spChg chg="mod">
          <ac:chgData name="Felix Schober" userId="1f62646c9fae44e0" providerId="LiveId" clId="{75CE0D74-E083-D748-9CE3-577D7813B7C9}" dt="2019-05-08T09:23:08.632" v="801" actId="20577"/>
          <ac:spMkLst>
            <pc:docMk/>
            <pc:sldMk cId="2200064175" sldId="353"/>
            <ac:spMk id="2" creationId="{00000000-0000-0000-0000-000000000000}"/>
          </ac:spMkLst>
        </pc:spChg>
        <pc:spChg chg="add mod">
          <ac:chgData name="Felix Schober" userId="1f62646c9fae44e0" providerId="LiveId" clId="{75CE0D74-E083-D748-9CE3-577D7813B7C9}" dt="2019-05-08T09:36:20.377" v="844" actId="208"/>
          <ac:spMkLst>
            <pc:docMk/>
            <pc:sldMk cId="2200064175" sldId="353"/>
            <ac:spMk id="6" creationId="{4DD76414-8B01-6449-B709-A957231D19B0}"/>
          </ac:spMkLst>
        </pc:spChg>
        <pc:spChg chg="mod">
          <ac:chgData name="Felix Schober" userId="1f62646c9fae44e0" providerId="LiveId" clId="{75CE0D74-E083-D748-9CE3-577D7813B7C9}" dt="2019-05-08T09:44:22.066" v="954" actId="1036"/>
          <ac:spMkLst>
            <pc:docMk/>
            <pc:sldMk cId="2200064175" sldId="353"/>
            <ac:spMk id="7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20:19.157" v="717" actId="478"/>
          <ac:spMkLst>
            <pc:docMk/>
            <pc:sldMk cId="2200064175" sldId="353"/>
            <ac:spMk id="15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20:19.157" v="717" actId="478"/>
          <ac:spMkLst>
            <pc:docMk/>
            <pc:sldMk cId="2200064175" sldId="353"/>
            <ac:spMk id="17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20:19.157" v="717" actId="478"/>
          <ac:spMkLst>
            <pc:docMk/>
            <pc:sldMk cId="2200064175" sldId="353"/>
            <ac:spMk id="19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20:19.157" v="717" actId="478"/>
          <ac:spMkLst>
            <pc:docMk/>
            <pc:sldMk cId="2200064175" sldId="353"/>
            <ac:spMk id="21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20:19.157" v="717" actId="478"/>
          <ac:spMkLst>
            <pc:docMk/>
            <pc:sldMk cId="2200064175" sldId="353"/>
            <ac:spMk id="23" creationId="{00000000-0000-0000-0000-000000000000}"/>
          </ac:spMkLst>
        </pc:spChg>
        <pc:spChg chg="add mod">
          <ac:chgData name="Felix Schober" userId="1f62646c9fae44e0" providerId="LiveId" clId="{75CE0D74-E083-D748-9CE3-577D7813B7C9}" dt="2019-05-08T09:20:27.714" v="755" actId="1038"/>
          <ac:spMkLst>
            <pc:docMk/>
            <pc:sldMk cId="2200064175" sldId="353"/>
            <ac:spMk id="25" creationId="{1A0ACAD6-914D-8245-A911-8FFEBC8C4CD6}"/>
          </ac:spMkLst>
        </pc:spChg>
        <pc:spChg chg="add mod">
          <ac:chgData name="Felix Schober" userId="1f62646c9fae44e0" providerId="LiveId" clId="{75CE0D74-E083-D748-9CE3-577D7813B7C9}" dt="2019-05-08T09:23:53.951" v="808" actId="207"/>
          <ac:spMkLst>
            <pc:docMk/>
            <pc:sldMk cId="2200064175" sldId="353"/>
            <ac:spMk id="27" creationId="{1A166E1E-7A3A-1943-A0EC-107002EAFC88}"/>
          </ac:spMkLst>
        </pc:spChg>
        <pc:spChg chg="add mod">
          <ac:chgData name="Felix Schober" userId="1f62646c9fae44e0" providerId="LiveId" clId="{75CE0D74-E083-D748-9CE3-577D7813B7C9}" dt="2019-05-08T09:23:53.951" v="808" actId="207"/>
          <ac:spMkLst>
            <pc:docMk/>
            <pc:sldMk cId="2200064175" sldId="353"/>
            <ac:spMk id="29" creationId="{32E30980-FE07-5948-A0DC-4FEE25096D24}"/>
          </ac:spMkLst>
        </pc:spChg>
        <pc:spChg chg="add mod">
          <ac:chgData name="Felix Schober" userId="1f62646c9fae44e0" providerId="LiveId" clId="{75CE0D74-E083-D748-9CE3-577D7813B7C9}" dt="2019-05-08T09:23:53.951" v="808" actId="207"/>
          <ac:spMkLst>
            <pc:docMk/>
            <pc:sldMk cId="2200064175" sldId="353"/>
            <ac:spMk id="31" creationId="{EFD76E72-2797-F847-9D0B-042DEFB236BA}"/>
          </ac:spMkLst>
        </pc:spChg>
        <pc:spChg chg="add mod">
          <ac:chgData name="Felix Schober" userId="1f62646c9fae44e0" providerId="LiveId" clId="{75CE0D74-E083-D748-9CE3-577D7813B7C9}" dt="2019-05-08T09:23:53.951" v="808" actId="207"/>
          <ac:spMkLst>
            <pc:docMk/>
            <pc:sldMk cId="2200064175" sldId="353"/>
            <ac:spMk id="33" creationId="{5585ECBE-48A5-594A-BCBD-AF6B1D9787A9}"/>
          </ac:spMkLst>
        </pc:spChg>
        <pc:spChg chg="add del">
          <ac:chgData name="Felix Schober" userId="1f62646c9fae44e0" providerId="LiveId" clId="{75CE0D74-E083-D748-9CE3-577D7813B7C9}" dt="2019-05-08T09:23:31.778" v="804"/>
          <ac:spMkLst>
            <pc:docMk/>
            <pc:sldMk cId="2200064175" sldId="353"/>
            <ac:spMk id="35" creationId="{1B0D894F-495D-364E-9234-622A6B0CA528}"/>
          </ac:spMkLst>
        </pc:spChg>
        <pc:spChg chg="add del">
          <ac:chgData name="Felix Schober" userId="1f62646c9fae44e0" providerId="LiveId" clId="{75CE0D74-E083-D748-9CE3-577D7813B7C9}" dt="2019-05-08T09:23:31.778" v="804"/>
          <ac:spMkLst>
            <pc:docMk/>
            <pc:sldMk cId="2200064175" sldId="353"/>
            <ac:spMk id="37" creationId="{D6E24B8D-824A-F049-94D8-B2C1F00C72CB}"/>
          </ac:spMkLst>
        </pc:spChg>
        <pc:spChg chg="add del">
          <ac:chgData name="Felix Schober" userId="1f62646c9fae44e0" providerId="LiveId" clId="{75CE0D74-E083-D748-9CE3-577D7813B7C9}" dt="2019-05-08T09:23:31.778" v="804"/>
          <ac:spMkLst>
            <pc:docMk/>
            <pc:sldMk cId="2200064175" sldId="353"/>
            <ac:spMk id="39" creationId="{8DA758F4-1DD0-6747-9ABA-3C88DC350EA4}"/>
          </ac:spMkLst>
        </pc:spChg>
        <pc:spChg chg="add del">
          <ac:chgData name="Felix Schober" userId="1f62646c9fae44e0" providerId="LiveId" clId="{75CE0D74-E083-D748-9CE3-577D7813B7C9}" dt="2019-05-08T09:23:31.778" v="804"/>
          <ac:spMkLst>
            <pc:docMk/>
            <pc:sldMk cId="2200064175" sldId="353"/>
            <ac:spMk id="41" creationId="{948CD1E2-5225-8045-A770-E1D737A6D407}"/>
          </ac:spMkLst>
        </pc:spChg>
        <pc:spChg chg="add del">
          <ac:chgData name="Felix Schober" userId="1f62646c9fae44e0" providerId="LiveId" clId="{75CE0D74-E083-D748-9CE3-577D7813B7C9}" dt="2019-05-08T09:23:31.778" v="804"/>
          <ac:spMkLst>
            <pc:docMk/>
            <pc:sldMk cId="2200064175" sldId="353"/>
            <ac:spMk id="43" creationId="{2C0997D1-4BE3-4E48-B36A-A379771B0885}"/>
          </ac:spMkLst>
        </pc:spChg>
        <pc:spChg chg="add mod">
          <ac:chgData name="Felix Schober" userId="1f62646c9fae44e0" providerId="LiveId" clId="{75CE0D74-E083-D748-9CE3-577D7813B7C9}" dt="2019-05-08T09:36:13.181" v="843" actId="208"/>
          <ac:spMkLst>
            <pc:docMk/>
            <pc:sldMk cId="2200064175" sldId="353"/>
            <ac:spMk id="46" creationId="{59B2CDF1-B76E-7447-BE0D-A184836836AC}"/>
          </ac:spMkLst>
        </pc:spChg>
        <pc:graphicFrameChg chg="del">
          <ac:chgData name="Felix Schober" userId="1f62646c9fae44e0" providerId="LiveId" clId="{75CE0D74-E083-D748-9CE3-577D7813B7C9}" dt="2019-05-08T09:23:13.845" v="802" actId="478"/>
          <ac:graphicFrameMkLst>
            <pc:docMk/>
            <pc:sldMk cId="2200064175" sldId="353"/>
            <ac:graphicFrameMk id="10" creationId="{00000000-0000-0000-0000-000000000000}"/>
          </ac:graphicFrameMkLst>
        </pc:graphicFrameChg>
        <pc:picChg chg="add del mod">
          <ac:chgData name="Felix Schober" userId="1f62646c9fae44e0" providerId="LiveId" clId="{75CE0D74-E083-D748-9CE3-577D7813B7C9}" dt="2019-05-08T09:26:38.591" v="813" actId="478"/>
          <ac:picMkLst>
            <pc:docMk/>
            <pc:sldMk cId="2200064175" sldId="353"/>
            <ac:picMk id="3" creationId="{A71A48CD-2685-9B4E-9E7D-00675F9F4895}"/>
          </ac:picMkLst>
        </pc:picChg>
        <pc:picChg chg="add mod modCrop">
          <ac:chgData name="Felix Schober" userId="1f62646c9fae44e0" providerId="LiveId" clId="{75CE0D74-E083-D748-9CE3-577D7813B7C9}" dt="2019-05-08T09:27:03.037" v="823" actId="14100"/>
          <ac:picMkLst>
            <pc:docMk/>
            <pc:sldMk cId="2200064175" sldId="353"/>
            <ac:picMk id="5" creationId="{37BE6009-7493-6248-85CE-4A1587541B84}"/>
          </ac:picMkLst>
        </pc:picChg>
        <pc:picChg chg="del">
          <ac:chgData name="Felix Schober" userId="1f62646c9fae44e0" providerId="LiveId" clId="{75CE0D74-E083-D748-9CE3-577D7813B7C9}" dt="2019-05-08T09:20:19.157" v="717" actId="478"/>
          <ac:picMkLst>
            <pc:docMk/>
            <pc:sldMk cId="2200064175" sldId="353"/>
            <ac:picMk id="16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09:20:19.157" v="717" actId="478"/>
          <ac:picMkLst>
            <pc:docMk/>
            <pc:sldMk cId="2200064175" sldId="353"/>
            <ac:picMk id="18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09:20:19.157" v="717" actId="478"/>
          <ac:picMkLst>
            <pc:docMk/>
            <pc:sldMk cId="2200064175" sldId="353"/>
            <ac:picMk id="20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09:20:19.157" v="717" actId="478"/>
          <ac:picMkLst>
            <pc:docMk/>
            <pc:sldMk cId="2200064175" sldId="353"/>
            <ac:picMk id="22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09:20:19.157" v="717" actId="478"/>
          <ac:picMkLst>
            <pc:docMk/>
            <pc:sldMk cId="2200064175" sldId="353"/>
            <ac:picMk id="24" creationId="{00000000-0000-0000-0000-000000000000}"/>
          </ac:picMkLst>
        </pc:picChg>
        <pc:picChg chg="add mod">
          <ac:chgData name="Felix Schober" userId="1f62646c9fae44e0" providerId="LiveId" clId="{75CE0D74-E083-D748-9CE3-577D7813B7C9}" dt="2019-05-08T09:20:27.714" v="755" actId="1038"/>
          <ac:picMkLst>
            <pc:docMk/>
            <pc:sldMk cId="2200064175" sldId="353"/>
            <ac:picMk id="26" creationId="{25EF88BF-B05D-7A4C-8176-EC9502437E4B}"/>
          </ac:picMkLst>
        </pc:picChg>
        <pc:picChg chg="add mod">
          <ac:chgData name="Felix Schober" userId="1f62646c9fae44e0" providerId="LiveId" clId="{75CE0D74-E083-D748-9CE3-577D7813B7C9}" dt="2019-05-08T09:20:27.714" v="755" actId="1038"/>
          <ac:picMkLst>
            <pc:docMk/>
            <pc:sldMk cId="2200064175" sldId="353"/>
            <ac:picMk id="28" creationId="{85F1A75D-6E82-2E43-BE46-AF0DB66B6581}"/>
          </ac:picMkLst>
        </pc:picChg>
        <pc:picChg chg="add mod">
          <ac:chgData name="Felix Schober" userId="1f62646c9fae44e0" providerId="LiveId" clId="{75CE0D74-E083-D748-9CE3-577D7813B7C9}" dt="2019-05-08T09:20:27.714" v="755" actId="1038"/>
          <ac:picMkLst>
            <pc:docMk/>
            <pc:sldMk cId="2200064175" sldId="353"/>
            <ac:picMk id="30" creationId="{B3675C96-39C6-DE48-A4AA-C000A2F65DCB}"/>
          </ac:picMkLst>
        </pc:picChg>
        <pc:picChg chg="add mod">
          <ac:chgData name="Felix Schober" userId="1f62646c9fae44e0" providerId="LiveId" clId="{75CE0D74-E083-D748-9CE3-577D7813B7C9}" dt="2019-05-08T09:20:27.714" v="755" actId="1038"/>
          <ac:picMkLst>
            <pc:docMk/>
            <pc:sldMk cId="2200064175" sldId="353"/>
            <ac:picMk id="32" creationId="{6F87A6AA-A603-B24A-A1D0-470B62F6A50C}"/>
          </ac:picMkLst>
        </pc:picChg>
        <pc:picChg chg="add mod">
          <ac:chgData name="Felix Schober" userId="1f62646c9fae44e0" providerId="LiveId" clId="{75CE0D74-E083-D748-9CE3-577D7813B7C9}" dt="2019-05-08T09:20:27.714" v="755" actId="1038"/>
          <ac:picMkLst>
            <pc:docMk/>
            <pc:sldMk cId="2200064175" sldId="353"/>
            <ac:picMk id="34" creationId="{9E6F0446-F671-2043-9E8E-D5AB5FE093CB}"/>
          </ac:picMkLst>
        </pc:picChg>
        <pc:picChg chg="add del">
          <ac:chgData name="Felix Schober" userId="1f62646c9fae44e0" providerId="LiveId" clId="{75CE0D74-E083-D748-9CE3-577D7813B7C9}" dt="2019-05-08T09:23:31.778" v="804"/>
          <ac:picMkLst>
            <pc:docMk/>
            <pc:sldMk cId="2200064175" sldId="353"/>
            <ac:picMk id="36" creationId="{68AF4C76-64D1-6B4A-B3A7-24F08A92792A}"/>
          </ac:picMkLst>
        </pc:picChg>
        <pc:picChg chg="add del">
          <ac:chgData name="Felix Schober" userId="1f62646c9fae44e0" providerId="LiveId" clId="{75CE0D74-E083-D748-9CE3-577D7813B7C9}" dt="2019-05-08T09:23:31.778" v="804"/>
          <ac:picMkLst>
            <pc:docMk/>
            <pc:sldMk cId="2200064175" sldId="353"/>
            <ac:picMk id="38" creationId="{EF0CFD38-852C-D845-99C3-710E1627BC4D}"/>
          </ac:picMkLst>
        </pc:picChg>
        <pc:picChg chg="add del">
          <ac:chgData name="Felix Schober" userId="1f62646c9fae44e0" providerId="LiveId" clId="{75CE0D74-E083-D748-9CE3-577D7813B7C9}" dt="2019-05-08T09:23:31.778" v="804"/>
          <ac:picMkLst>
            <pc:docMk/>
            <pc:sldMk cId="2200064175" sldId="353"/>
            <ac:picMk id="40" creationId="{E79DFA74-1606-BA4C-8CFB-C9783C706A97}"/>
          </ac:picMkLst>
        </pc:picChg>
        <pc:picChg chg="add del">
          <ac:chgData name="Felix Schober" userId="1f62646c9fae44e0" providerId="LiveId" clId="{75CE0D74-E083-D748-9CE3-577D7813B7C9}" dt="2019-05-08T09:23:31.778" v="804"/>
          <ac:picMkLst>
            <pc:docMk/>
            <pc:sldMk cId="2200064175" sldId="353"/>
            <ac:picMk id="42" creationId="{D4A38608-6D22-FD49-AC1B-F73E07C9B4A9}"/>
          </ac:picMkLst>
        </pc:picChg>
        <pc:picChg chg="add del">
          <ac:chgData name="Felix Schober" userId="1f62646c9fae44e0" providerId="LiveId" clId="{75CE0D74-E083-D748-9CE3-577D7813B7C9}" dt="2019-05-08T09:23:31.778" v="804"/>
          <ac:picMkLst>
            <pc:docMk/>
            <pc:sldMk cId="2200064175" sldId="353"/>
            <ac:picMk id="44" creationId="{76E6CACB-72F4-154F-A96A-08603417A391}"/>
          </ac:picMkLst>
        </pc:picChg>
        <pc:picChg chg="add mod">
          <ac:chgData name="Felix Schober" userId="1f62646c9fae44e0" providerId="LiveId" clId="{75CE0D74-E083-D748-9CE3-577D7813B7C9}" dt="2019-05-08T09:35:34.834" v="838" actId="571"/>
          <ac:picMkLst>
            <pc:docMk/>
            <pc:sldMk cId="2200064175" sldId="353"/>
            <ac:picMk id="45" creationId="{33157BDA-01B4-2C47-AAE6-8A8A0AA8BFE7}"/>
          </ac:picMkLst>
        </pc:picChg>
      </pc:sldChg>
      <pc:sldChg chg="del">
        <pc:chgData name="Felix Schober" userId="1f62646c9fae44e0" providerId="LiveId" clId="{75CE0D74-E083-D748-9CE3-577D7813B7C9}" dt="2019-05-08T11:14:43.719" v="2455" actId="2696"/>
        <pc:sldMkLst>
          <pc:docMk/>
          <pc:sldMk cId="2534219021" sldId="354"/>
        </pc:sldMkLst>
      </pc:sldChg>
      <pc:sldChg chg="addSp delSp modSp add setBg">
        <pc:chgData name="Felix Schober" userId="1f62646c9fae44e0" providerId="LiveId" clId="{75CE0D74-E083-D748-9CE3-577D7813B7C9}" dt="2019-05-08T08:45:48.392" v="553" actId="1076"/>
        <pc:sldMkLst>
          <pc:docMk/>
          <pc:sldMk cId="2132779767" sldId="358"/>
        </pc:sldMkLst>
        <pc:spChg chg="mod">
          <ac:chgData name="Felix Schober" userId="1f62646c9fae44e0" providerId="LiveId" clId="{75CE0D74-E083-D748-9CE3-577D7813B7C9}" dt="2019-05-08T08:28:03.354" v="404" actId="1076"/>
          <ac:spMkLst>
            <pc:docMk/>
            <pc:sldMk cId="2132779767" sldId="358"/>
            <ac:spMk id="2" creationId="{9B03E09E-AD5D-46EE-81BF-446F998C2B37}"/>
          </ac:spMkLst>
        </pc:spChg>
        <pc:spChg chg="add del mod">
          <ac:chgData name="Felix Schober" userId="1f62646c9fae44e0" providerId="LiveId" clId="{75CE0D74-E083-D748-9CE3-577D7813B7C9}" dt="2019-05-08T08:04:16.464" v="44"/>
          <ac:spMkLst>
            <pc:docMk/>
            <pc:sldMk cId="2132779767" sldId="358"/>
            <ac:spMk id="4" creationId="{CA3E1509-B4FF-3C4E-B233-5289F0EB4161}"/>
          </ac:spMkLst>
        </pc:spChg>
        <pc:spChg chg="add del mod">
          <ac:chgData name="Felix Schober" userId="1f62646c9fae44e0" providerId="LiveId" clId="{75CE0D74-E083-D748-9CE3-577D7813B7C9}" dt="2019-05-08T08:05:05.520" v="50"/>
          <ac:spMkLst>
            <pc:docMk/>
            <pc:sldMk cId="2132779767" sldId="358"/>
            <ac:spMk id="5" creationId="{4ABD8713-5BD2-034E-8D18-B161B1F37AA1}"/>
          </ac:spMkLst>
        </pc:spChg>
        <pc:spChg chg="add del mod">
          <ac:chgData name="Felix Schober" userId="1f62646c9fae44e0" providerId="LiveId" clId="{75CE0D74-E083-D748-9CE3-577D7813B7C9}" dt="2019-05-08T08:19:27.988" v="361" actId="478"/>
          <ac:spMkLst>
            <pc:docMk/>
            <pc:sldMk cId="2132779767" sldId="358"/>
            <ac:spMk id="6" creationId="{2FC773F0-2D7A-2543-8B8B-525DB0D1CFAC}"/>
          </ac:spMkLst>
        </pc:spChg>
        <pc:spChg chg="add del mod">
          <ac:chgData name="Felix Schober" userId="1f62646c9fae44e0" providerId="LiveId" clId="{75CE0D74-E083-D748-9CE3-577D7813B7C9}" dt="2019-05-08T08:21:18.745" v="372"/>
          <ac:spMkLst>
            <pc:docMk/>
            <pc:sldMk cId="2132779767" sldId="358"/>
            <ac:spMk id="7" creationId="{C771FA33-EA98-884C-91D9-276A32CCE2F6}"/>
          </ac:spMkLst>
        </pc:spChg>
        <pc:spChg chg="add del mod">
          <ac:chgData name="Felix Schober" userId="1f62646c9fae44e0" providerId="LiveId" clId="{75CE0D74-E083-D748-9CE3-577D7813B7C9}" dt="2019-05-08T08:21:20.244" v="374"/>
          <ac:spMkLst>
            <pc:docMk/>
            <pc:sldMk cId="2132779767" sldId="358"/>
            <ac:spMk id="8" creationId="{8B97E2C4-DDD3-3146-ABB2-4185C6F2D396}"/>
          </ac:spMkLst>
        </pc:spChg>
        <pc:spChg chg="add mod">
          <ac:chgData name="Felix Schober" userId="1f62646c9fae44e0" providerId="LiveId" clId="{75CE0D74-E083-D748-9CE3-577D7813B7C9}" dt="2019-05-08T08:27:38.089" v="398" actId="171"/>
          <ac:spMkLst>
            <pc:docMk/>
            <pc:sldMk cId="2132779767" sldId="358"/>
            <ac:spMk id="9" creationId="{F5AA9D43-6F3A-2B42-AA72-5164FAE0E275}"/>
          </ac:spMkLst>
        </pc:spChg>
        <pc:spChg chg="add mod">
          <ac:chgData name="Felix Schober" userId="1f62646c9fae44e0" providerId="LiveId" clId="{75CE0D74-E083-D748-9CE3-577D7813B7C9}" dt="2019-05-08T08:45:48.392" v="553" actId="1076"/>
          <ac:spMkLst>
            <pc:docMk/>
            <pc:sldMk cId="2132779767" sldId="358"/>
            <ac:spMk id="10" creationId="{980D82B4-BD74-DA47-BCA8-4A2E0CF8ABD4}"/>
          </ac:spMkLst>
        </pc:spChg>
        <pc:spChg chg="add del mod">
          <ac:chgData name="Felix Schober" userId="1f62646c9fae44e0" providerId="LiveId" clId="{75CE0D74-E083-D748-9CE3-577D7813B7C9}" dt="2019-05-08T08:41:22.080" v="489" actId="478"/>
          <ac:spMkLst>
            <pc:docMk/>
            <pc:sldMk cId="2132779767" sldId="358"/>
            <ac:spMk id="13" creationId="{9C2EF41A-620D-934A-AFBB-89DA4484ACCF}"/>
          </ac:spMkLst>
        </pc:spChg>
        <pc:spChg chg="add mod">
          <ac:chgData name="Felix Schober" userId="1f62646c9fae44e0" providerId="LiveId" clId="{75CE0D74-E083-D748-9CE3-577D7813B7C9}" dt="2019-05-08T08:45:00.014" v="537" actId="14100"/>
          <ac:spMkLst>
            <pc:docMk/>
            <pc:sldMk cId="2132779767" sldId="358"/>
            <ac:spMk id="17" creationId="{9A5FD433-288C-CC42-9E32-0DFDE328EE21}"/>
          </ac:spMkLst>
        </pc:spChg>
        <pc:picChg chg="add mod">
          <ac:chgData name="Felix Schober" userId="1f62646c9fae44e0" providerId="LiveId" clId="{75CE0D74-E083-D748-9CE3-577D7813B7C9}" dt="2019-05-08T08:28:35.741" v="427" actId="1035"/>
          <ac:picMkLst>
            <pc:docMk/>
            <pc:sldMk cId="2132779767" sldId="358"/>
            <ac:picMk id="11" creationId="{072BFFA3-93EB-0540-A358-5E66E34D15DF}"/>
          </ac:picMkLst>
        </pc:picChg>
        <pc:picChg chg="add del mod">
          <ac:chgData name="Felix Schober" userId="1f62646c9fae44e0" providerId="LiveId" clId="{75CE0D74-E083-D748-9CE3-577D7813B7C9}" dt="2019-05-08T08:41:01.463" v="486" actId="478"/>
          <ac:picMkLst>
            <pc:docMk/>
            <pc:sldMk cId="2132779767" sldId="358"/>
            <ac:picMk id="14" creationId="{BD656223-08AF-DE4E-BF84-0571AE306400}"/>
          </ac:picMkLst>
        </pc:picChg>
        <pc:picChg chg="add mod modCrop">
          <ac:chgData name="Felix Schober" userId="1f62646c9fae44e0" providerId="LiveId" clId="{75CE0D74-E083-D748-9CE3-577D7813B7C9}" dt="2019-05-08T08:43:13.508" v="507" actId="14100"/>
          <ac:picMkLst>
            <pc:docMk/>
            <pc:sldMk cId="2132779767" sldId="358"/>
            <ac:picMk id="15" creationId="{1FED3125-6F88-2642-B305-1A4C78BE4C34}"/>
          </ac:picMkLst>
        </pc:picChg>
        <pc:picChg chg="mod modCrop">
          <ac:chgData name="Felix Schober" userId="1f62646c9fae44e0" providerId="LiveId" clId="{75CE0D74-E083-D748-9CE3-577D7813B7C9}" dt="2019-05-08T08:43:14.383" v="508" actId="1076"/>
          <ac:picMkLst>
            <pc:docMk/>
            <pc:sldMk cId="2132779767" sldId="358"/>
            <ac:picMk id="1026" creationId="{9AF4B6BB-7FBC-4371-AF4A-2876494819B6}"/>
          </ac:picMkLst>
        </pc:picChg>
      </pc:sldChg>
      <pc:sldChg chg="add ord modTransition">
        <pc:chgData name="Felix Schober" userId="1f62646c9fae44e0" providerId="LiveId" clId="{75CE0D74-E083-D748-9CE3-577D7813B7C9}" dt="2019-05-08T09:23:40.910" v="807"/>
        <pc:sldMkLst>
          <pc:docMk/>
          <pc:sldMk cId="387939782" sldId="359"/>
        </pc:sldMkLst>
      </pc:sldChg>
      <pc:sldChg chg="addSp delSp modSp add del ord delAnim">
        <pc:chgData name="Felix Schober" userId="1f62646c9fae44e0" providerId="LiveId" clId="{75CE0D74-E083-D748-9CE3-577D7813B7C9}" dt="2019-05-08T10:13:19.031" v="1589" actId="2696"/>
        <pc:sldMkLst>
          <pc:docMk/>
          <pc:sldMk cId="3667658797" sldId="360"/>
        </pc:sldMkLst>
        <pc:spChg chg="mod">
          <ac:chgData name="Felix Schober" userId="1f62646c9fae44e0" providerId="LiveId" clId="{75CE0D74-E083-D748-9CE3-577D7813B7C9}" dt="2019-05-08T10:08:40.040" v="1439" actId="1038"/>
          <ac:spMkLst>
            <pc:docMk/>
            <pc:sldMk cId="3667658797" sldId="360"/>
            <ac:spMk id="2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50:38.788" v="956" actId="478"/>
          <ac:spMkLst>
            <pc:docMk/>
            <pc:sldMk cId="3667658797" sldId="360"/>
            <ac:spMk id="4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9:50:38.788" v="956" actId="478"/>
          <ac:spMkLst>
            <pc:docMk/>
            <pc:sldMk cId="3667658797" sldId="360"/>
            <ac:spMk id="6" creationId="{4DD76414-8B01-6449-B709-A957231D19B0}"/>
          </ac:spMkLst>
        </pc:spChg>
        <pc:spChg chg="del">
          <ac:chgData name="Felix Schober" userId="1f62646c9fae44e0" providerId="LiveId" clId="{75CE0D74-E083-D748-9CE3-577D7813B7C9}" dt="2019-05-08T09:50:38.788" v="956" actId="478"/>
          <ac:spMkLst>
            <pc:docMk/>
            <pc:sldMk cId="3667658797" sldId="360"/>
            <ac:spMk id="7" creationId="{00000000-0000-0000-0000-000000000000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18" creationId="{1A9640E0-46D6-554F-A9FA-54EED763B06A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19" creationId="{210B60E1-9C2B-A24C-A7A2-AF084F16D8B1}"/>
          </ac:spMkLst>
        </pc:spChg>
        <pc:spChg chg="del">
          <ac:chgData name="Felix Schober" userId="1f62646c9fae44e0" providerId="LiveId" clId="{75CE0D74-E083-D748-9CE3-577D7813B7C9}" dt="2019-05-08T09:50:38.788" v="956" actId="478"/>
          <ac:spMkLst>
            <pc:docMk/>
            <pc:sldMk cId="3667658797" sldId="360"/>
            <ac:spMk id="46" creationId="{59B2CDF1-B76E-7447-BE0D-A184836836AC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65" creationId="{8D86555D-3489-BF48-8A84-E55388F984EB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69" creationId="{2C13E889-8729-A249-8497-CE04EF774B7B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70" creationId="{0C79F0F0-5F4E-1B48-AB41-EFBB7062E934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71" creationId="{2521ABC1-6C7E-3F45-BD6E-FF3835685CFC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72" creationId="{486A669C-53D6-B646-B6DD-9515128A594E}"/>
          </ac:spMkLst>
        </pc:spChg>
        <pc:spChg chg="add del mod">
          <ac:chgData name="Felix Schober" userId="1f62646c9fae44e0" providerId="LiveId" clId="{75CE0D74-E083-D748-9CE3-577D7813B7C9}" dt="2019-05-08T09:52:32.635" v="979" actId="478"/>
          <ac:spMkLst>
            <pc:docMk/>
            <pc:sldMk cId="3667658797" sldId="360"/>
            <ac:spMk id="75" creationId="{D7C2E972-2956-034B-A53E-079CBBF34BFF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76" creationId="{150EA027-1E03-EB4C-80BA-A4BCE55D6E80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77" creationId="{2D02DFB3-6843-8E4B-966E-E7C8BA542990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79" creationId="{9F8C1DFD-AB38-7F40-B5DB-8AD6C4B0DEA5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0" creationId="{72A6CF19-DADC-F642-B769-CA081AD7FFE4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1" creationId="{C8D3A485-87DD-3D4C-92C9-CD23D1B0B645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3" creationId="{D3D38CCB-FFA3-B04F-834E-31A863D6C4B6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4" creationId="{29E33AC7-8DC1-C343-883E-3809CA533E18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5" creationId="{B43BC2DF-2449-5147-AE07-18AAEB1E860E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6" creationId="{E0C77CD4-597D-5343-B6FB-15C342382041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7" creationId="{0C9FD69D-39D4-5946-9E02-95D67586A3B1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8" creationId="{9965B195-F050-554C-AFB6-AA59F461CE60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89" creationId="{74969CE6-2844-EA46-8B1E-081F41291882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2" creationId="{0BAF0FF3-7760-6F4E-9EC9-3CFC893F091C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4" creationId="{E2407BBB-2869-7644-8706-E42EEF5C6106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5" creationId="{2AA6691D-A7A5-D44C-AB8E-876ED1D72656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6" creationId="{65AB6C54-10F2-2542-9234-37B12247F72D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7" creationId="{F0A4E605-8EA1-0B4F-A178-E0D319BC4C62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8" creationId="{858538FA-0015-A749-B6E7-A39B3D35B4CC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09" creationId="{AAF323CC-9AA3-7C48-99F9-A55D0065252C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10" creationId="{F1CA099E-B0F7-7942-9D33-36D9F4A9FB52}"/>
          </ac:spMkLst>
        </pc:spChg>
        <pc:spChg chg="add del mod">
          <ac:chgData name="Felix Schober" userId="1f62646c9fae44e0" providerId="LiveId" clId="{75CE0D74-E083-D748-9CE3-577D7813B7C9}" dt="2019-05-08T09:52:43.973" v="983"/>
          <ac:spMkLst>
            <pc:docMk/>
            <pc:sldMk cId="3667658797" sldId="360"/>
            <ac:spMk id="111" creationId="{CB2D3D3D-2BE7-8A45-B288-CBBFEB1B23A9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12" creationId="{4C8396FD-7B80-FC4F-BE8D-76762820A52F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13" creationId="{8AE28FE1-5500-C342-B263-54E5267264BF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15" creationId="{058A6B56-DD66-FB4A-8935-75C0281C02A4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16" creationId="{317BF8E8-E235-764E-8FC4-D62D738DD389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17" creationId="{FA7D2D11-90D9-BC4F-BE02-E617204DFFB2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19" creationId="{A7BB6BF5-3060-E945-BF4A-C0E82D872DDD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20" creationId="{3BBDD1AC-C180-9F4B-A49D-F6881C60F9A8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21" creationId="{A6E396BF-BB83-B547-946B-532C77043A75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22" creationId="{528D785C-32D7-6045-A666-BCB358059BE5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23" creationId="{4355A643-437A-1145-AC3B-0B6E5C92F024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24" creationId="{4F6D8EC0-0BE4-A04F-BC04-8F0874803B8E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25" creationId="{39B778D0-6A63-A84B-A2ED-31B8647B8126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38" creationId="{AB9DC1ED-215F-6B44-AD1C-C48FE980B29B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0" creationId="{4F084351-3988-8D47-9E5A-247796911D41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1" creationId="{BE22123B-9527-7A41-8E01-0D5F2FFFE77D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2" creationId="{524D7833-C006-2C4B-92B3-F657308071AA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3" creationId="{8F1268B6-C6A5-194F-8457-A30FB77AC8DF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4" creationId="{3580FFA8-E3D2-EB48-8D46-725ABB8364DD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5" creationId="{18668CE8-58E1-0A4F-BF1C-B0F772E77DE7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6" creationId="{AC24E6B2-3099-6D4F-8779-D0EA826EA79B}"/>
          </ac:spMkLst>
        </pc:spChg>
        <pc:spChg chg="add del mod">
          <ac:chgData name="Felix Schober" userId="1f62646c9fae44e0" providerId="LiveId" clId="{75CE0D74-E083-D748-9CE3-577D7813B7C9}" dt="2019-05-08T09:53:08.670" v="986" actId="478"/>
          <ac:spMkLst>
            <pc:docMk/>
            <pc:sldMk cId="3667658797" sldId="360"/>
            <ac:spMk id="147" creationId="{D260FF77-0BB9-C74E-8284-F1FE091EA3E7}"/>
          </ac:spMkLst>
        </pc:spChg>
        <pc:spChg chg="add mod">
          <ac:chgData name="Felix Schober" userId="1f62646c9fae44e0" providerId="LiveId" clId="{75CE0D74-E083-D748-9CE3-577D7813B7C9}" dt="2019-05-08T10:13:15.027" v="1587" actId="1076"/>
          <ac:spMkLst>
            <pc:docMk/>
            <pc:sldMk cId="3667658797" sldId="360"/>
            <ac:spMk id="148" creationId="{7AEA6DEC-BF94-0147-95EF-81DEF426F33B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149" creationId="{6482E142-2392-4549-9DD4-3BC490F0AF40}"/>
          </ac:spMkLst>
        </pc:spChg>
        <pc:spChg chg="mod">
          <ac:chgData name="Felix Schober" userId="1f62646c9fae44e0" providerId="LiveId" clId="{75CE0D74-E083-D748-9CE3-577D7813B7C9}" dt="2019-05-08T09:53:45.519" v="1000" actId="403"/>
          <ac:spMkLst>
            <pc:docMk/>
            <pc:sldMk cId="3667658797" sldId="360"/>
            <ac:spMk id="157" creationId="{71A01A89-39AF-A748-ACD9-35DC6C359ADE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184" creationId="{D59E9DB6-4F9A-3B4C-BB4D-A1FF2D88D4D6}"/>
          </ac:spMkLst>
        </pc:spChg>
        <pc:spChg chg="add mod">
          <ac:chgData name="Felix Schober" userId="1f62646c9fae44e0" providerId="LiveId" clId="{75CE0D74-E083-D748-9CE3-577D7813B7C9}" dt="2019-05-08T09:58:54.537" v="1086" actId="1076"/>
          <ac:spMkLst>
            <pc:docMk/>
            <pc:sldMk cId="3667658797" sldId="360"/>
            <ac:spMk id="188" creationId="{C0EAFCD5-E0BC-A544-9722-81AE662ADA15}"/>
          </ac:spMkLst>
        </pc:spChg>
        <pc:spChg chg="add mod">
          <ac:chgData name="Felix Schober" userId="1f62646c9fae44e0" providerId="LiveId" clId="{75CE0D74-E083-D748-9CE3-577D7813B7C9}" dt="2019-05-08T10:05:02.260" v="1289" actId="1036"/>
          <ac:spMkLst>
            <pc:docMk/>
            <pc:sldMk cId="3667658797" sldId="360"/>
            <ac:spMk id="189" creationId="{A823BF7A-F61A-644D-811C-79D745A1D456}"/>
          </ac:spMkLst>
        </pc:spChg>
        <pc:spChg chg="add mod">
          <ac:chgData name="Felix Schober" userId="1f62646c9fae44e0" providerId="LiveId" clId="{75CE0D74-E083-D748-9CE3-577D7813B7C9}" dt="2019-05-08T10:05:02.260" v="1289" actId="1036"/>
          <ac:spMkLst>
            <pc:docMk/>
            <pc:sldMk cId="3667658797" sldId="360"/>
            <ac:spMk id="190" creationId="{CCD4ED30-547B-9B4A-BD38-862C49720300}"/>
          </ac:spMkLst>
        </pc:spChg>
        <pc:spChg chg="add mod">
          <ac:chgData name="Felix Schober" userId="1f62646c9fae44e0" providerId="LiveId" clId="{75CE0D74-E083-D748-9CE3-577D7813B7C9}" dt="2019-05-08T10:05:02.260" v="1289" actId="1036"/>
          <ac:spMkLst>
            <pc:docMk/>
            <pc:sldMk cId="3667658797" sldId="360"/>
            <ac:spMk id="191" creationId="{F119AD9D-36A6-2B46-93D5-F319C82FDFA6}"/>
          </ac:spMkLst>
        </pc:spChg>
        <pc:spChg chg="add mod">
          <ac:chgData name="Felix Schober" userId="1f62646c9fae44e0" providerId="LiveId" clId="{75CE0D74-E083-D748-9CE3-577D7813B7C9}" dt="2019-05-08T10:05:02.260" v="1289" actId="1036"/>
          <ac:spMkLst>
            <pc:docMk/>
            <pc:sldMk cId="3667658797" sldId="360"/>
            <ac:spMk id="194" creationId="{71A2BD16-6710-AD4F-94EC-FA0FA0922AF3}"/>
          </ac:spMkLst>
        </pc:spChg>
        <pc:spChg chg="mod">
          <ac:chgData name="Felix Schober" userId="1f62646c9fae44e0" providerId="LiveId" clId="{75CE0D74-E083-D748-9CE3-577D7813B7C9}" dt="2019-05-08T09:55:23.748" v="1017" actId="20577"/>
          <ac:spMkLst>
            <pc:docMk/>
            <pc:sldMk cId="3667658797" sldId="360"/>
            <ac:spMk id="198" creationId="{3ED8CCE4-1652-4C48-B5B0-C67E9114024B}"/>
          </ac:spMkLst>
        </pc:spChg>
        <pc:spChg chg="mod">
          <ac:chgData name="Felix Schober" userId="1f62646c9fae44e0" providerId="LiveId" clId="{75CE0D74-E083-D748-9CE3-577D7813B7C9}" dt="2019-05-08T09:55:25.990" v="1021" actId="5793"/>
          <ac:spMkLst>
            <pc:docMk/>
            <pc:sldMk cId="3667658797" sldId="360"/>
            <ac:spMk id="202" creationId="{E8497013-4997-D141-B7F0-BE58C0A2EE7D}"/>
          </ac:spMkLst>
        </pc:spChg>
        <pc:spChg chg="mod">
          <ac:chgData name="Felix Schober" userId="1f62646c9fae44e0" providerId="LiveId" clId="{75CE0D74-E083-D748-9CE3-577D7813B7C9}" dt="2019-05-08T09:59:36.698" v="1119" actId="20577"/>
          <ac:spMkLst>
            <pc:docMk/>
            <pc:sldMk cId="3667658797" sldId="360"/>
            <ac:spMk id="206" creationId="{DBA7701E-545C-2546-ABE8-3E6E1D231C73}"/>
          </ac:spMkLst>
        </pc:spChg>
        <pc:spChg chg="mod">
          <ac:chgData name="Felix Schober" userId="1f62646c9fae44e0" providerId="LiveId" clId="{75CE0D74-E083-D748-9CE3-577D7813B7C9}" dt="2019-05-08T09:59:09.509" v="1096" actId="20577"/>
          <ac:spMkLst>
            <pc:docMk/>
            <pc:sldMk cId="3667658797" sldId="360"/>
            <ac:spMk id="216" creationId="{11B837FA-383F-1B47-9ABB-143DB31380AE}"/>
          </ac:spMkLst>
        </pc:spChg>
        <pc:spChg chg="mod">
          <ac:chgData name="Felix Schober" userId="1f62646c9fae44e0" providerId="LiveId" clId="{75CE0D74-E083-D748-9CE3-577D7813B7C9}" dt="2019-05-08T09:59:13.240" v="1105" actId="20577"/>
          <ac:spMkLst>
            <pc:docMk/>
            <pc:sldMk cId="3667658797" sldId="360"/>
            <ac:spMk id="219" creationId="{9D551748-D1D2-4F45-AB9A-2F7203380DBF}"/>
          </ac:spMkLst>
        </pc:spChg>
        <pc:spChg chg="mod">
          <ac:chgData name="Felix Schober" userId="1f62646c9fae44e0" providerId="LiveId" clId="{75CE0D74-E083-D748-9CE3-577D7813B7C9}" dt="2019-05-08T10:00:47.963" v="1174" actId="207"/>
          <ac:spMkLst>
            <pc:docMk/>
            <pc:sldMk cId="3667658797" sldId="360"/>
            <ac:spMk id="235" creationId="{E2DE8455-5A15-1749-9A1D-4D5680A1025E}"/>
          </ac:spMkLst>
        </pc:spChg>
        <pc:spChg chg="mod">
          <ac:chgData name="Felix Schober" userId="1f62646c9fae44e0" providerId="LiveId" clId="{75CE0D74-E083-D748-9CE3-577D7813B7C9}" dt="2019-05-08T10:00:44.801" v="1173" actId="207"/>
          <ac:spMkLst>
            <pc:docMk/>
            <pc:sldMk cId="3667658797" sldId="360"/>
            <ac:spMk id="238" creationId="{71889375-7994-B248-AA78-299FECD9B243}"/>
          </ac:spMkLst>
        </pc:spChg>
        <pc:spChg chg="mod">
          <ac:chgData name="Felix Schober" userId="1f62646c9fae44e0" providerId="LiveId" clId="{75CE0D74-E083-D748-9CE3-577D7813B7C9}" dt="2019-05-08T10:00:42.355" v="1172" actId="207"/>
          <ac:spMkLst>
            <pc:docMk/>
            <pc:sldMk cId="3667658797" sldId="360"/>
            <ac:spMk id="241" creationId="{92E1F98E-D58A-3948-9824-88C93E3D25DD}"/>
          </ac:spMkLst>
        </pc:spChg>
        <pc:spChg chg="mod">
          <ac:chgData name="Felix Schober" userId="1f62646c9fae44e0" providerId="LiveId" clId="{75CE0D74-E083-D748-9CE3-577D7813B7C9}" dt="2019-05-08T10:00:39.335" v="1171" actId="207"/>
          <ac:spMkLst>
            <pc:docMk/>
            <pc:sldMk cId="3667658797" sldId="360"/>
            <ac:spMk id="244" creationId="{8BB973A1-6426-4E43-B7B7-56B1F4C9D558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256" creationId="{927C0CDE-B7F9-5F4E-B1EC-957C240B24AA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257" creationId="{4C38EB2D-2260-D542-9869-96A0C5629055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258" creationId="{1DBFDF4E-B258-DF4B-AED5-DE6924C2A63D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260" creationId="{95ABECEB-3800-AA4A-9B44-8A7BE62F2D0B}"/>
          </ac:spMkLst>
        </pc:spChg>
        <pc:spChg chg="add mod">
          <ac:chgData name="Felix Schober" userId="1f62646c9fae44e0" providerId="LiveId" clId="{75CE0D74-E083-D748-9CE3-577D7813B7C9}" dt="2019-05-08T10:08:47.391" v="1467" actId="1037"/>
          <ac:spMkLst>
            <pc:docMk/>
            <pc:sldMk cId="3667658797" sldId="360"/>
            <ac:spMk id="261" creationId="{831112B5-ADCF-7D4A-B6C7-D40F6AB36AC9}"/>
          </ac:spMkLst>
        </pc:s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24" creationId="{298497A6-0CAC-7844-8968-E407F452A87C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38" creationId="{C37806C0-91DE-A64D-A638-DE17E7FCB0C1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41" creationId="{8D58B81F-ECD2-E64B-B2A1-68E64FB54A84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45" creationId="{FE8E8FEC-6A86-4D4F-B3BD-016228D407F9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50" creationId="{CD0941D1-9AC3-0A42-A2C0-DE0003A2E1C9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53" creationId="{E61929DE-1CD4-E24A-BA85-BDA60C7C5808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58" creationId="{A10DC7E1-66EE-834B-8BA8-2B3A72077327}"/>
          </ac:grpSpMkLst>
        </pc:grpChg>
        <pc:grpChg chg="add del mod">
          <ac:chgData name="Felix Schober" userId="1f62646c9fae44e0" providerId="LiveId" clId="{75CE0D74-E083-D748-9CE3-577D7813B7C9}" dt="2019-05-08T09:52:32.635" v="979" actId="478"/>
          <ac:grpSpMkLst>
            <pc:docMk/>
            <pc:sldMk cId="3667658797" sldId="360"/>
            <ac:grpSpMk id="61" creationId="{F42B9933-13BC-C44E-8582-D50EBC616712}"/>
          </ac:grpSpMkLst>
        </pc:grpChg>
        <pc:grpChg chg="add mod">
          <ac:chgData name="Felix Schober" userId="1f62646c9fae44e0" providerId="LiveId" clId="{75CE0D74-E083-D748-9CE3-577D7813B7C9}" dt="2019-05-08T10:13:15.616" v="1588" actId="1076"/>
          <ac:grpSpMkLst>
            <pc:docMk/>
            <pc:sldMk cId="3667658797" sldId="360"/>
            <ac:grpSpMk id="154" creationId="{147F9A6C-E161-7142-A437-C39ADB7B30BA}"/>
          </ac:grpSpMkLst>
        </pc:grpChg>
        <pc:grpChg chg="add mod">
          <ac:chgData name="Felix Schober" userId="1f62646c9fae44e0" providerId="LiveId" clId="{75CE0D74-E083-D748-9CE3-577D7813B7C9}" dt="2019-05-08T10:05:02.260" v="1289" actId="1036"/>
          <ac:grpSpMkLst>
            <pc:docMk/>
            <pc:sldMk cId="3667658797" sldId="360"/>
            <ac:grpSpMk id="158" creationId="{0A254851-1383-E94A-AFAD-2FC85FFDBB3A}"/>
          </ac:grpSpMkLst>
        </pc:grpChg>
        <pc:grpChg chg="add del">
          <ac:chgData name="Felix Schober" userId="1f62646c9fae44e0" providerId="LiveId" clId="{75CE0D74-E083-D748-9CE3-577D7813B7C9}" dt="2019-05-08T09:53:54.189" v="1001" actId="478"/>
          <ac:grpSpMkLst>
            <pc:docMk/>
            <pc:sldMk cId="3667658797" sldId="360"/>
            <ac:grpSpMk id="161" creationId="{1B4903D1-CEEB-E44D-93D7-82FCCE1EFC03}"/>
          </ac:grpSpMkLst>
        </pc:grpChg>
        <pc:grpChg chg="add del">
          <ac:chgData name="Felix Schober" userId="1f62646c9fae44e0" providerId="LiveId" clId="{75CE0D74-E083-D748-9CE3-577D7813B7C9}" dt="2019-05-08T09:53:55.161" v="1002" actId="478"/>
          <ac:grpSpMkLst>
            <pc:docMk/>
            <pc:sldMk cId="3667658797" sldId="360"/>
            <ac:grpSpMk id="165" creationId="{57D7B4DC-C61E-A042-A290-0565158B9284}"/>
          </ac:grpSpMkLst>
        </pc:grpChg>
        <pc:grpChg chg="add del">
          <ac:chgData name="Felix Schober" userId="1f62646c9fae44e0" providerId="LiveId" clId="{75CE0D74-E083-D748-9CE3-577D7813B7C9}" dt="2019-05-08T09:53:56.202" v="1003" actId="478"/>
          <ac:grpSpMkLst>
            <pc:docMk/>
            <pc:sldMk cId="3667658797" sldId="360"/>
            <ac:grpSpMk id="169" creationId="{5CD2DDDD-C4EF-7E45-A46F-0495AA9FA418}"/>
          </ac:grpSpMkLst>
        </pc:grpChg>
        <pc:grpChg chg="add mod">
          <ac:chgData name="Felix Schober" userId="1f62646c9fae44e0" providerId="LiveId" clId="{75CE0D74-E083-D748-9CE3-577D7813B7C9}" dt="2019-05-08T10:05:02.260" v="1289" actId="1036"/>
          <ac:grpSpMkLst>
            <pc:docMk/>
            <pc:sldMk cId="3667658797" sldId="360"/>
            <ac:grpSpMk id="172" creationId="{69F2323A-EF3E-E746-8A23-F154D7522324}"/>
          </ac:grpSpMkLst>
        </pc:grpChg>
        <pc:grpChg chg="add mod">
          <ac:chgData name="Felix Schober" userId="1f62646c9fae44e0" providerId="LiveId" clId="{75CE0D74-E083-D748-9CE3-577D7813B7C9}" dt="2019-05-08T10:05:02.260" v="1289" actId="1036"/>
          <ac:grpSpMkLst>
            <pc:docMk/>
            <pc:sldMk cId="3667658797" sldId="360"/>
            <ac:grpSpMk id="177" creationId="{22C2B9E9-A1AE-BC44-8C76-92AC908560A0}"/>
          </ac:grpSpMkLst>
        </pc:grpChg>
        <pc:grpChg chg="add mod">
          <ac:chgData name="Felix Schober" userId="1f62646c9fae44e0" providerId="LiveId" clId="{75CE0D74-E083-D748-9CE3-577D7813B7C9}" dt="2019-05-08T10:05:02.260" v="1289" actId="1036"/>
          <ac:grpSpMkLst>
            <pc:docMk/>
            <pc:sldMk cId="3667658797" sldId="360"/>
            <ac:grpSpMk id="180" creationId="{14DE7480-E9AA-F343-B9D3-E417B1802836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195" creationId="{F0966778-6B5C-424E-8D2B-BD5FB64BE633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199" creationId="{968F63B4-9155-0B40-B3EC-845D24672CC6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203" creationId="{A6C01C44-2EAB-9249-BC78-73EBBB9A54B2}"/>
          </ac:grpSpMkLst>
        </pc:grpChg>
        <pc:grpChg chg="add del mod">
          <ac:chgData name="Felix Schober" userId="1f62646c9fae44e0" providerId="LiveId" clId="{75CE0D74-E083-D748-9CE3-577D7813B7C9}" dt="2019-05-08T09:59:20.886" v="1106" actId="478"/>
          <ac:grpSpMkLst>
            <pc:docMk/>
            <pc:sldMk cId="3667658797" sldId="360"/>
            <ac:grpSpMk id="209" creationId="{F0A81DC2-E0E1-3D49-A3B1-BB0BEDBF5784}"/>
          </ac:grpSpMkLst>
        </pc:grpChg>
        <pc:grpChg chg="add del mod">
          <ac:chgData name="Felix Schober" userId="1f62646c9fae44e0" providerId="LiveId" clId="{75CE0D74-E083-D748-9CE3-577D7813B7C9}" dt="2019-05-08T09:59:42.400" v="1120" actId="478"/>
          <ac:grpSpMkLst>
            <pc:docMk/>
            <pc:sldMk cId="3667658797" sldId="360"/>
            <ac:grpSpMk id="213" creationId="{7F68C641-7E10-8C47-AE0C-46D4F94B639C}"/>
          </ac:grpSpMkLst>
        </pc:grpChg>
        <pc:grpChg chg="add del mod">
          <ac:chgData name="Felix Schober" userId="1f62646c9fae44e0" providerId="LiveId" clId="{75CE0D74-E083-D748-9CE3-577D7813B7C9}" dt="2019-05-08T09:59:42.400" v="1120" actId="478"/>
          <ac:grpSpMkLst>
            <pc:docMk/>
            <pc:sldMk cId="3667658797" sldId="360"/>
            <ac:grpSpMk id="217" creationId="{C22A0002-3297-2D45-9D6C-D27C765FAEDA}"/>
          </ac:grpSpMkLst>
        </pc:grpChg>
        <pc:grpChg chg="add del mod">
          <ac:chgData name="Felix Schober" userId="1f62646c9fae44e0" providerId="LiveId" clId="{75CE0D74-E083-D748-9CE3-577D7813B7C9}" dt="2019-05-08T09:59:42.400" v="1120" actId="478"/>
          <ac:grpSpMkLst>
            <pc:docMk/>
            <pc:sldMk cId="3667658797" sldId="360"/>
            <ac:grpSpMk id="220" creationId="{6508F0AA-DDC7-F744-A0CF-18EBD435908D}"/>
          </ac:grpSpMkLst>
        </pc:grpChg>
        <pc:grpChg chg="add del mod">
          <ac:chgData name="Felix Schober" userId="1f62646c9fae44e0" providerId="LiveId" clId="{75CE0D74-E083-D748-9CE3-577D7813B7C9}" dt="2019-05-08T09:59:42.400" v="1120" actId="478"/>
          <ac:grpSpMkLst>
            <pc:docMk/>
            <pc:sldMk cId="3667658797" sldId="360"/>
            <ac:grpSpMk id="223" creationId="{AF4F6F47-19B6-7745-ADEF-36C9C124A832}"/>
          </ac:grpSpMkLst>
        </pc:grpChg>
        <pc:grpChg chg="add del mod">
          <ac:chgData name="Felix Schober" userId="1f62646c9fae44e0" providerId="LiveId" clId="{75CE0D74-E083-D748-9CE3-577D7813B7C9}" dt="2019-05-08T09:59:42.400" v="1120" actId="478"/>
          <ac:grpSpMkLst>
            <pc:docMk/>
            <pc:sldMk cId="3667658797" sldId="360"/>
            <ac:grpSpMk id="228" creationId="{4852960D-D9FA-FD49-9FA3-895C77A43087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232" creationId="{7782092C-DF58-E642-95F5-E4C55D1DE182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236" creationId="{A68724FC-DDA2-1E45-BD86-F8635C0AA2F9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239" creationId="{2B176EAA-2C53-F648-B5C4-9F1225B3B9D8}"/>
          </ac:grpSpMkLst>
        </pc:grpChg>
        <pc:grpChg chg="add mod">
          <ac:chgData name="Felix Schober" userId="1f62646c9fae44e0" providerId="LiveId" clId="{75CE0D74-E083-D748-9CE3-577D7813B7C9}" dt="2019-05-08T10:08:47.391" v="1467" actId="1037"/>
          <ac:grpSpMkLst>
            <pc:docMk/>
            <pc:sldMk cId="3667658797" sldId="360"/>
            <ac:grpSpMk id="242" creationId="{7DE035F9-8E87-8240-995E-4B0801A5258F}"/>
          </ac:grpSpMkLst>
        </pc:grpChg>
        <pc:picChg chg="del">
          <ac:chgData name="Felix Schober" userId="1f62646c9fae44e0" providerId="LiveId" clId="{75CE0D74-E083-D748-9CE3-577D7813B7C9}" dt="2019-05-08T09:50:39.840" v="957" actId="478"/>
          <ac:picMkLst>
            <pc:docMk/>
            <pc:sldMk cId="3667658797" sldId="360"/>
            <ac:picMk id="5" creationId="{37BE6009-7493-6248-85CE-4A1587541B84}"/>
          </ac:picMkLst>
        </pc:pic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20" creationId="{D0ECDC96-03F8-8344-ABC3-CD3458F7C50B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21" creationId="{D61F822B-EF84-A541-B5A4-11E823BF8C40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22" creationId="{AFC63252-F294-3342-8C68-0AC9F9AC60E5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23" creationId="{34E53671-6D5E-EF48-A17F-C16D1D0B28A8}"/>
          </ac:cxnSpMkLst>
        </pc:cxnChg>
        <pc:cxnChg chg="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36" creationId="{5E8CF2D0-0367-D740-9493-2AD9CA3148EC}"/>
          </ac:cxnSpMkLst>
        </pc:cxnChg>
        <pc:cxnChg chg="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43" creationId="{276C5AF5-A50C-DF42-9E7C-336875B18916}"/>
          </ac:cxnSpMkLst>
        </pc:cxnChg>
        <pc:cxnChg chg="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48" creationId="{229A65D6-C301-964C-9A21-C4778AFEDD22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56" creationId="{52F18B6F-0888-5B43-80A8-0034DACA4148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57" creationId="{652D8348-5D97-1D45-8492-8ED1E2A60773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64" creationId="{9318A3F1-A154-2043-AEA4-C17120792CC3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66" creationId="{8B483326-E86B-1C48-8E0F-397E2037C3AD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67" creationId="{9F814F1C-C32F-0C42-808C-51EA165F8DC7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68" creationId="{30398CF8-5EC5-3F40-B622-62C46EEB63B5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73" creationId="{F76DC322-79A5-1A41-A3B9-C65B28C09738}"/>
          </ac:cxnSpMkLst>
        </pc:cxnChg>
        <pc:cxnChg chg="add del mod">
          <ac:chgData name="Felix Schober" userId="1f62646c9fae44e0" providerId="LiveId" clId="{75CE0D74-E083-D748-9CE3-577D7813B7C9}" dt="2019-05-08T09:52:32.635" v="979" actId="478"/>
          <ac:cxnSpMkLst>
            <pc:docMk/>
            <pc:sldMk cId="3667658797" sldId="360"/>
            <ac:cxnSpMk id="74" creationId="{EDF5EBB1-F20B-944D-B6F0-76C7F8703904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78" creationId="{95D65306-7A40-F843-9A35-15D3D5B5313F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82" creationId="{0686B0FD-2B02-8E45-8CA5-FAE0D46CCDCA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0" creationId="{E1804BFA-B680-9C4C-B8D4-B74314DC61BB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1" creationId="{832F3CF1-5565-E242-A1B9-EDCE5D98B031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2" creationId="{BD573839-2F46-644E-9B5E-9E2EDC8E9294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3" creationId="{47A4E321-CBC0-B143-B728-DCB55350721A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4" creationId="{A8F2BBB9-8307-2D43-B5E8-CFDC3843CEA6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5" creationId="{19D81C81-6442-C249-B08B-D89E3B760CAB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6" creationId="{A4708B5D-E708-9943-B421-3E17DBACFAEC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7" creationId="{8852FCC2-FF6A-944B-8BD0-3EBEE00222D1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8" creationId="{09177E85-CBA4-6E4F-8E99-486C4F25FF63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99" creationId="{FF33BB67-B97E-A849-88B0-744E9B4181AD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100" creationId="{34266D71-9C9C-B04B-BD4C-AD5B27D72A53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101" creationId="{93353751-C716-4343-B2C0-E23665BFC638}"/>
          </ac:cxnSpMkLst>
        </pc:cxnChg>
        <pc:cxnChg chg="add del mod">
          <ac:chgData name="Felix Schober" userId="1f62646c9fae44e0" providerId="LiveId" clId="{75CE0D74-E083-D748-9CE3-577D7813B7C9}" dt="2019-05-08T09:52:43.973" v="983"/>
          <ac:cxnSpMkLst>
            <pc:docMk/>
            <pc:sldMk cId="3667658797" sldId="360"/>
            <ac:cxnSpMk id="103" creationId="{A587A3F4-7828-0145-8394-6394C41AE883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14" creationId="{46DD2CE0-C23E-B745-AB8A-04FB7E1E4044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18" creationId="{8D41ED1B-D45A-F247-9201-C4A8FB3FF04F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26" creationId="{BA47F732-9E1D-844C-85A7-09CDAA82357C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27" creationId="{34022CF9-798A-C94F-AC38-682C6F595BE6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28" creationId="{08C51CFB-CBC6-AA4B-A4F8-A63DA33E9DF8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29" creationId="{199379CC-A411-AC46-A776-7406B59CBB84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0" creationId="{AD737F97-9976-F44E-831F-92745F8AEE04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1" creationId="{315D5A25-8946-6341-83FA-2EF7AB9C7785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2" creationId="{0ED2FB3A-7EEF-F443-999D-308CF5572516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3" creationId="{F4C0F7FE-9B96-3A42-97FE-3A1C2452FCC4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4" creationId="{5707E2B0-C8D2-3C40-8CD1-2FB75EE9993E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5" creationId="{C99BEFB1-C290-874D-9E6A-0B613AA1B0B7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6" creationId="{EE50518E-2EF0-014F-8E71-88BB93409A8E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7" creationId="{4F5BDB1E-1F68-D349-9CD4-2ACFB7863568}"/>
          </ac:cxnSpMkLst>
        </pc:cxnChg>
        <pc:cxnChg chg="add del mod">
          <ac:chgData name="Felix Schober" userId="1f62646c9fae44e0" providerId="LiveId" clId="{75CE0D74-E083-D748-9CE3-577D7813B7C9}" dt="2019-05-08T09:53:08.670" v="986" actId="478"/>
          <ac:cxnSpMkLst>
            <pc:docMk/>
            <pc:sldMk cId="3667658797" sldId="360"/>
            <ac:cxnSpMk id="139" creationId="{DE8F8630-FA4B-C349-86F9-28A7A360E8B4}"/>
          </ac:cxnSpMkLst>
        </pc:cxnChg>
        <pc:cxnChg chg="add del mod">
          <ac:chgData name="Felix Schober" userId="1f62646c9fae44e0" providerId="LiveId" clId="{75CE0D74-E083-D748-9CE3-577D7813B7C9}" dt="2019-05-08T10:03:56.630" v="1212" actId="478"/>
          <ac:cxnSpMkLst>
            <pc:docMk/>
            <pc:sldMk cId="3667658797" sldId="360"/>
            <ac:cxnSpMk id="150" creationId="{CE2E574F-F2C1-824B-A495-647E52E7BF82}"/>
          </ac:cxnSpMkLst>
        </pc:cxnChg>
        <pc:cxnChg chg="add del mod">
          <ac:chgData name="Felix Schober" userId="1f62646c9fae44e0" providerId="LiveId" clId="{75CE0D74-E083-D748-9CE3-577D7813B7C9}" dt="2019-05-08T10:07:47.328" v="1412" actId="478"/>
          <ac:cxnSpMkLst>
            <pc:docMk/>
            <pc:sldMk cId="3667658797" sldId="360"/>
            <ac:cxnSpMk id="151" creationId="{0CB2057D-2E4D-EF41-82DA-AC05649F34B1}"/>
          </ac:cxnSpMkLst>
        </pc:cxnChg>
        <pc:cxnChg chg="add mod">
          <ac:chgData name="Felix Schober" userId="1f62646c9fae44e0" providerId="LiveId" clId="{75CE0D74-E083-D748-9CE3-577D7813B7C9}" dt="2019-05-08T10:05:02.260" v="1289" actId="1036"/>
          <ac:cxnSpMkLst>
            <pc:docMk/>
            <pc:sldMk cId="3667658797" sldId="360"/>
            <ac:cxnSpMk id="152" creationId="{01BC8E0A-0F92-6D48-915E-2D97FCD43099}"/>
          </ac:cxnSpMkLst>
        </pc:cxnChg>
        <pc:cxnChg chg="add del mod">
          <ac:chgData name="Felix Schober" userId="1f62646c9fae44e0" providerId="LiveId" clId="{75CE0D74-E083-D748-9CE3-577D7813B7C9}" dt="2019-05-08T10:04:25.340" v="1234" actId="478"/>
          <ac:cxnSpMkLst>
            <pc:docMk/>
            <pc:sldMk cId="3667658797" sldId="360"/>
            <ac:cxnSpMk id="153" creationId="{F5D0330A-E7DB-B641-AC37-C949245F318B}"/>
          </ac:cxnSpMkLst>
        </pc:cxnChg>
        <pc:cxnChg chg="mod">
          <ac:chgData name="Felix Schober" userId="1f62646c9fae44e0" providerId="LiveId" clId="{75CE0D74-E083-D748-9CE3-577D7813B7C9}" dt="2019-05-08T10:01:39.212" v="1178" actId="1582"/>
          <ac:cxnSpMkLst>
            <pc:docMk/>
            <pc:sldMk cId="3667658797" sldId="360"/>
            <ac:cxnSpMk id="156" creationId="{75819CFC-40DF-DB44-A99C-75DFEF718D07}"/>
          </ac:cxnSpMkLst>
        </pc:cxnChg>
        <pc:cxnChg chg="mod">
          <ac:chgData name="Felix Schober" userId="1f62646c9fae44e0" providerId="LiveId" clId="{75CE0D74-E083-D748-9CE3-577D7813B7C9}" dt="2019-05-08T09:53:54.189" v="1001" actId="478"/>
          <ac:cxnSpMkLst>
            <pc:docMk/>
            <pc:sldMk cId="3667658797" sldId="360"/>
            <ac:cxnSpMk id="163" creationId="{4F239042-628F-8D42-9130-11548A8E537F}"/>
          </ac:cxnSpMkLst>
        </pc:cxnChg>
        <pc:cxnChg chg="mod">
          <ac:chgData name="Felix Schober" userId="1f62646c9fae44e0" providerId="LiveId" clId="{75CE0D74-E083-D748-9CE3-577D7813B7C9}" dt="2019-05-08T09:53:55.161" v="1002" actId="478"/>
          <ac:cxnSpMkLst>
            <pc:docMk/>
            <pc:sldMk cId="3667658797" sldId="360"/>
            <ac:cxnSpMk id="167" creationId="{D9FEDB22-A419-1C44-B60C-2FAA032C06EA}"/>
          </ac:cxnSpMkLst>
        </pc:cxnChg>
        <pc:cxnChg chg="add mod">
          <ac:chgData name="Felix Schober" userId="1f62646c9fae44e0" providerId="LiveId" clId="{75CE0D74-E083-D748-9CE3-577D7813B7C9}" dt="2019-05-08T10:05:02.260" v="1289" actId="1036"/>
          <ac:cxnSpMkLst>
            <pc:docMk/>
            <pc:sldMk cId="3667658797" sldId="360"/>
            <ac:cxnSpMk id="175" creationId="{79E97ACE-2C34-AA41-8F0A-86582BAC68C6}"/>
          </ac:cxnSpMkLst>
        </pc:cxnChg>
        <pc:cxnChg chg="add mod">
          <ac:chgData name="Felix Schober" userId="1f62646c9fae44e0" providerId="LiveId" clId="{75CE0D74-E083-D748-9CE3-577D7813B7C9}" dt="2019-05-08T10:05:02.260" v="1289" actId="1036"/>
          <ac:cxnSpMkLst>
            <pc:docMk/>
            <pc:sldMk cId="3667658797" sldId="360"/>
            <ac:cxnSpMk id="176" creationId="{312DCE7C-67C0-464A-A959-D321839C7C83}"/>
          </ac:cxnSpMkLst>
        </pc:cxnChg>
        <pc:cxnChg chg="add mod">
          <ac:chgData name="Felix Schober" userId="1f62646c9fae44e0" providerId="LiveId" clId="{75CE0D74-E083-D748-9CE3-577D7813B7C9}" dt="2019-05-08T10:05:02.260" v="1289" actId="1036"/>
          <ac:cxnSpMkLst>
            <pc:docMk/>
            <pc:sldMk cId="3667658797" sldId="360"/>
            <ac:cxnSpMk id="183" creationId="{668D9926-5034-C44F-B56F-D65A3927438A}"/>
          </ac:cxnSpMkLst>
        </pc:cxnChg>
        <pc:cxnChg chg="add del mod">
          <ac:chgData name="Felix Schober" userId="1f62646c9fae44e0" providerId="LiveId" clId="{75CE0D74-E083-D748-9CE3-577D7813B7C9}" dt="2019-05-08T10:07:47.328" v="1412" actId="478"/>
          <ac:cxnSpMkLst>
            <pc:docMk/>
            <pc:sldMk cId="3667658797" sldId="360"/>
            <ac:cxnSpMk id="185" creationId="{31F92D33-9EBA-B841-AC4B-2CE402795EBC}"/>
          </ac:cxnSpMkLst>
        </pc:cxnChg>
        <pc:cxnChg chg="add del mod">
          <ac:chgData name="Felix Schober" userId="1f62646c9fae44e0" providerId="LiveId" clId="{75CE0D74-E083-D748-9CE3-577D7813B7C9}" dt="2019-05-08T10:07:47.328" v="1412" actId="478"/>
          <ac:cxnSpMkLst>
            <pc:docMk/>
            <pc:sldMk cId="3667658797" sldId="360"/>
            <ac:cxnSpMk id="186" creationId="{0521E138-623C-5E41-8531-37898C740BE6}"/>
          </ac:cxnSpMkLst>
        </pc:cxnChg>
        <pc:cxnChg chg="add del mod">
          <ac:chgData name="Felix Schober" userId="1f62646c9fae44e0" providerId="LiveId" clId="{75CE0D74-E083-D748-9CE3-577D7813B7C9}" dt="2019-05-08T10:07:47.328" v="1412" actId="478"/>
          <ac:cxnSpMkLst>
            <pc:docMk/>
            <pc:sldMk cId="3667658797" sldId="360"/>
            <ac:cxnSpMk id="187" creationId="{1E4B706B-3ECE-394B-A2B6-D64779ED5DD9}"/>
          </ac:cxnSpMkLst>
        </pc:cxnChg>
        <pc:cxnChg chg="add mod">
          <ac:chgData name="Felix Schober" userId="1f62646c9fae44e0" providerId="LiveId" clId="{75CE0D74-E083-D748-9CE3-577D7813B7C9}" dt="2019-05-08T10:05:02.260" v="1289" actId="1036"/>
          <ac:cxnSpMkLst>
            <pc:docMk/>
            <pc:sldMk cId="3667658797" sldId="360"/>
            <ac:cxnSpMk id="192" creationId="{B129577F-695B-CB44-84F0-8D17BEEA49D3}"/>
          </ac:cxnSpMkLst>
        </pc:cxnChg>
        <pc:cxnChg chg="add mod">
          <ac:chgData name="Felix Schober" userId="1f62646c9fae44e0" providerId="LiveId" clId="{75CE0D74-E083-D748-9CE3-577D7813B7C9}" dt="2019-05-08T10:05:02.260" v="1289" actId="1036"/>
          <ac:cxnSpMkLst>
            <pc:docMk/>
            <pc:sldMk cId="3667658797" sldId="360"/>
            <ac:cxnSpMk id="193" creationId="{2F5D8ECF-03F0-834D-B59C-F6A5CDE1C6B2}"/>
          </ac:cxnSpMkLst>
        </pc:cxnChg>
        <pc:cxnChg chg="del mod">
          <ac:chgData name="Felix Schober" userId="1f62646c9fae44e0" providerId="LiveId" clId="{75CE0D74-E083-D748-9CE3-577D7813B7C9}" dt="2019-05-08T09:56:56.113" v="1044" actId="478"/>
          <ac:cxnSpMkLst>
            <pc:docMk/>
            <pc:sldMk cId="3667658797" sldId="360"/>
            <ac:cxnSpMk id="197" creationId="{3D71E15A-8423-5441-9FF1-A0B83300F5FC}"/>
          </ac:cxnSpMkLst>
        </pc:cxnChg>
        <pc:cxnChg chg="del mod">
          <ac:chgData name="Felix Schober" userId="1f62646c9fae44e0" providerId="LiveId" clId="{75CE0D74-E083-D748-9CE3-577D7813B7C9}" dt="2019-05-08T09:57:08.727" v="1048" actId="478"/>
          <ac:cxnSpMkLst>
            <pc:docMk/>
            <pc:sldMk cId="3667658797" sldId="360"/>
            <ac:cxnSpMk id="201" creationId="{F6C7F78B-FB03-B543-8C43-983AD7E5B61F}"/>
          </ac:cxnSpMkLst>
        </pc:cxnChg>
        <pc:cxnChg chg="del mod">
          <ac:chgData name="Felix Schober" userId="1f62646c9fae44e0" providerId="LiveId" clId="{75CE0D74-E083-D748-9CE3-577D7813B7C9}" dt="2019-05-08T09:57:17.601" v="1050" actId="478"/>
          <ac:cxnSpMkLst>
            <pc:docMk/>
            <pc:sldMk cId="3667658797" sldId="360"/>
            <ac:cxnSpMk id="205" creationId="{116CBD67-7926-EB4F-8113-A7A948E16442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07" creationId="{F8A3E0D6-202B-9045-B6CD-364D24E58E67}"/>
          </ac:cxnSpMkLst>
        </pc:cxnChg>
        <pc:cxnChg chg="add del mod">
          <ac:chgData name="Felix Schober" userId="1f62646c9fae44e0" providerId="LiveId" clId="{75CE0D74-E083-D748-9CE3-577D7813B7C9}" dt="2019-05-08T09:59:22.394" v="1107" actId="478"/>
          <ac:cxnSpMkLst>
            <pc:docMk/>
            <pc:sldMk cId="3667658797" sldId="360"/>
            <ac:cxnSpMk id="208" creationId="{7EE8D30C-26BD-F149-9E9E-62F575DAA8C8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12" creationId="{34395022-E249-994B-9A04-DE25A0E02560}"/>
          </ac:cxnSpMkLst>
        </pc:cxnChg>
        <pc:cxnChg chg="add del mod">
          <ac:chgData name="Felix Schober" userId="1f62646c9fae44e0" providerId="LiveId" clId="{75CE0D74-E083-D748-9CE3-577D7813B7C9}" dt="2019-05-08T09:59:42.400" v="1120" actId="478"/>
          <ac:cxnSpMkLst>
            <pc:docMk/>
            <pc:sldMk cId="3667658797" sldId="360"/>
            <ac:cxnSpMk id="226" creationId="{E9FDB82F-37B5-2341-85EC-D0F0243CEEE3}"/>
          </ac:cxnSpMkLst>
        </pc:cxnChg>
        <pc:cxnChg chg="add del mod">
          <ac:chgData name="Felix Schober" userId="1f62646c9fae44e0" providerId="LiveId" clId="{75CE0D74-E083-D748-9CE3-577D7813B7C9}" dt="2019-05-08T09:59:42.400" v="1120" actId="478"/>
          <ac:cxnSpMkLst>
            <pc:docMk/>
            <pc:sldMk cId="3667658797" sldId="360"/>
            <ac:cxnSpMk id="227" creationId="{8A6BC7B7-F8B2-5A48-86CF-81339459DDFB}"/>
          </ac:cxnSpMkLst>
        </pc:cxnChg>
        <pc:cxnChg chg="add del mod">
          <ac:chgData name="Felix Schober" userId="1f62646c9fae44e0" providerId="LiveId" clId="{75CE0D74-E083-D748-9CE3-577D7813B7C9}" dt="2019-05-08T09:59:42.400" v="1120" actId="478"/>
          <ac:cxnSpMkLst>
            <pc:docMk/>
            <pc:sldMk cId="3667658797" sldId="360"/>
            <ac:cxnSpMk id="231" creationId="{4B947254-26B4-6D43-B1D9-0CD2722725FD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45" creationId="{ABA2D3AC-A0A1-8549-A331-0FBBC7C749B7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46" creationId="{B6C0E8D8-60AD-3947-8300-8D511997C123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47" creationId="{CB2D5067-A216-BC4C-AD9F-EA107A6ADD6E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48" creationId="{18A6845A-477C-E543-B263-EE143D8ECBB0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49" creationId="{AD0CE54D-E293-B648-83E8-0FF7A56D67A2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50" creationId="{73916FB5-9200-DC40-9A8D-2A3AA85E4800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53" creationId="{8B18A45C-C623-6146-8858-5A72A14B9961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59" creationId="{91A8459C-8962-3F45-93BF-85A42C3BA987}"/>
          </ac:cxnSpMkLst>
        </pc:cxnChg>
        <pc:cxnChg chg="add mod">
          <ac:chgData name="Felix Schober" userId="1f62646c9fae44e0" providerId="LiveId" clId="{75CE0D74-E083-D748-9CE3-577D7813B7C9}" dt="2019-05-08T10:08:47.391" v="1467" actId="1037"/>
          <ac:cxnSpMkLst>
            <pc:docMk/>
            <pc:sldMk cId="3667658797" sldId="360"/>
            <ac:cxnSpMk id="262" creationId="{C8916823-6E37-7940-8FB6-E59D13C5ADEA}"/>
          </ac:cxnSpMkLst>
        </pc:cxnChg>
      </pc:sldChg>
      <pc:sldChg chg="addSp modSp add modTransition">
        <pc:chgData name="Felix Schober" userId="1f62646c9fae44e0" providerId="LiveId" clId="{75CE0D74-E083-D748-9CE3-577D7813B7C9}" dt="2019-05-08T11:50:51.047" v="2525" actId="166"/>
        <pc:sldMkLst>
          <pc:docMk/>
          <pc:sldMk cId="1850211245" sldId="361"/>
        </pc:sldMkLst>
        <pc:spChg chg="add mod">
          <ac:chgData name="Felix Schober" userId="1f62646c9fae44e0" providerId="LiveId" clId="{75CE0D74-E083-D748-9CE3-577D7813B7C9}" dt="2019-05-08T10:10:24.245" v="1479" actId="164"/>
          <ac:spMkLst>
            <pc:docMk/>
            <pc:sldMk cId="1850211245" sldId="361"/>
            <ac:spMk id="3" creationId="{10545857-126E-984B-9ADC-D1A7B6CD5904}"/>
          </ac:spMkLst>
        </pc:spChg>
        <pc:spChg chg="add mod">
          <ac:chgData name="Felix Schober" userId="1f62646c9fae44e0" providerId="LiveId" clId="{75CE0D74-E083-D748-9CE3-577D7813B7C9}" dt="2019-05-08T10:10:24.245" v="1479" actId="164"/>
          <ac:spMkLst>
            <pc:docMk/>
            <pc:sldMk cId="1850211245" sldId="361"/>
            <ac:spMk id="82" creationId="{BAC4A9C3-B34B-FD47-BCCC-671F5E28A9DE}"/>
          </ac:spMkLst>
        </pc:spChg>
        <pc:spChg chg="add mod">
          <ac:chgData name="Felix Schober" userId="1f62646c9fae44e0" providerId="LiveId" clId="{75CE0D74-E083-D748-9CE3-577D7813B7C9}" dt="2019-05-08T10:10:24.245" v="1479" actId="164"/>
          <ac:spMkLst>
            <pc:docMk/>
            <pc:sldMk cId="1850211245" sldId="361"/>
            <ac:spMk id="83" creationId="{31B75F0B-B713-2A40-9EA6-F3B3016471AE}"/>
          </ac:spMkLst>
        </pc:spChg>
        <pc:spChg chg="mod">
          <ac:chgData name="Felix Schober" userId="1f62646c9fae44e0" providerId="LiveId" clId="{75CE0D74-E083-D748-9CE3-577D7813B7C9}" dt="2019-05-08T10:11:55.705" v="1528" actId="167"/>
          <ac:spMkLst>
            <pc:docMk/>
            <pc:sldMk cId="1850211245" sldId="361"/>
            <ac:spMk id="148" creationId="{7AEA6DEC-BF94-0147-95EF-81DEF426F33B}"/>
          </ac:spMkLst>
        </pc:spChg>
        <pc:spChg chg="mod">
          <ac:chgData name="Felix Schober" userId="1f62646c9fae44e0" providerId="LiveId" clId="{75CE0D74-E083-D748-9CE3-577D7813B7C9}" dt="2019-05-08T11:03:00.274" v="2251"/>
          <ac:spMkLst>
            <pc:docMk/>
            <pc:sldMk cId="1850211245" sldId="361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16.800" v="2258"/>
          <ac:spMkLst>
            <pc:docMk/>
            <pc:sldMk cId="1850211245" sldId="361"/>
            <ac:spMk id="260" creationId="{95ABECEB-3800-AA4A-9B44-8A7BE62F2D0B}"/>
          </ac:spMkLst>
        </pc:spChg>
        <pc:grpChg chg="add mod">
          <ac:chgData name="Felix Schober" userId="1f62646c9fae44e0" providerId="LiveId" clId="{75CE0D74-E083-D748-9CE3-577D7813B7C9}" dt="2019-05-08T10:12:18.425" v="1579" actId="1035"/>
          <ac:grpSpMkLst>
            <pc:docMk/>
            <pc:sldMk cId="1850211245" sldId="361"/>
            <ac:grpSpMk id="4" creationId="{C7A662CE-55B9-F34D-9960-B6B13E15AF47}"/>
          </ac:grpSpMkLst>
        </pc:grpChg>
        <pc:grpChg chg="add">
          <ac:chgData name="Felix Schober" userId="1f62646c9fae44e0" providerId="LiveId" clId="{75CE0D74-E083-D748-9CE3-577D7813B7C9}" dt="2019-05-08T11:50:16.523" v="2516"/>
          <ac:grpSpMkLst>
            <pc:docMk/>
            <pc:sldMk cId="1850211245" sldId="361"/>
            <ac:grpSpMk id="85" creationId="{84A60035-7A8C-E341-A2DA-C2FE1816FC7D}"/>
          </ac:grpSpMkLst>
        </pc:grpChg>
        <pc:grpChg chg="add">
          <ac:chgData name="Felix Schober" userId="1f62646c9fae44e0" providerId="LiveId" clId="{75CE0D74-E083-D748-9CE3-577D7813B7C9}" dt="2019-05-08T11:50:16.523" v="2516"/>
          <ac:grpSpMkLst>
            <pc:docMk/>
            <pc:sldMk cId="1850211245" sldId="361"/>
            <ac:grpSpMk id="89" creationId="{3AD4B947-4CBE-F249-82AB-0CF04E7D9FB9}"/>
          </ac:grpSpMkLst>
        </pc:grpChg>
        <pc:grpChg chg="add mod">
          <ac:chgData name="Felix Schober" userId="1f62646c9fae44e0" providerId="LiveId" clId="{75CE0D74-E083-D748-9CE3-577D7813B7C9}" dt="2019-05-08T11:50:24.892" v="2518" actId="1076"/>
          <ac:grpSpMkLst>
            <pc:docMk/>
            <pc:sldMk cId="1850211245" sldId="361"/>
            <ac:grpSpMk id="93" creationId="{E2498C0C-8B23-8849-912B-C077108E617A}"/>
          </ac:grpSpMkLst>
        </pc:grpChg>
        <pc:grpChg chg="mod">
          <ac:chgData name="Felix Schober" userId="1f62646c9fae44e0" providerId="LiveId" clId="{75CE0D74-E083-D748-9CE3-577D7813B7C9}" dt="2019-05-08T11:50:51.047" v="2525" actId="166"/>
          <ac:grpSpMkLst>
            <pc:docMk/>
            <pc:sldMk cId="1850211245" sldId="361"/>
            <ac:grpSpMk id="203" creationId="{A6C01C44-2EAB-9249-BC78-73EBBB9A54B2}"/>
          </ac:grpSpMkLst>
        </pc:grpChg>
      </pc:sldChg>
      <pc:sldChg chg="addSp delSp modSp add ord">
        <pc:chgData name="Felix Schober" userId="1f62646c9fae44e0" providerId="LiveId" clId="{75CE0D74-E083-D748-9CE3-577D7813B7C9}" dt="2019-05-08T11:50:46.211" v="2524" actId="166"/>
        <pc:sldMkLst>
          <pc:docMk/>
          <pc:sldMk cId="1518732742" sldId="362"/>
        </pc:sldMkLst>
        <pc:spChg chg="add">
          <ac:chgData name="Felix Schober" userId="1f62646c9fae44e0" providerId="LiveId" clId="{75CE0D74-E083-D748-9CE3-577D7813B7C9}" dt="2019-05-08T11:03:17.375" v="2254"/>
          <ac:spMkLst>
            <pc:docMk/>
            <pc:sldMk cId="1518732742" sldId="362"/>
            <ac:spMk id="85" creationId="{EB9D35F7-F4A8-C643-8920-331079F411EE}"/>
          </ac:spMkLst>
        </pc:spChg>
        <pc:spChg chg="mod">
          <ac:chgData name="Felix Schober" userId="1f62646c9fae44e0" providerId="LiveId" clId="{75CE0D74-E083-D748-9CE3-577D7813B7C9}" dt="2019-05-08T11:03:12.435" v="2253" actId="1076"/>
          <ac:spMkLst>
            <pc:docMk/>
            <pc:sldMk cId="1518732742" sldId="362"/>
            <ac:spMk id="148" creationId="{7AEA6DEC-BF94-0147-95EF-81DEF426F33B}"/>
          </ac:spMkLst>
        </pc:spChg>
        <pc:spChg chg="del">
          <ac:chgData name="Felix Schober" userId="1f62646c9fae44e0" providerId="LiveId" clId="{75CE0D74-E083-D748-9CE3-577D7813B7C9}" dt="2019-05-08T10:29:54.470" v="2198" actId="478"/>
          <ac:spMkLst>
            <pc:docMk/>
            <pc:sldMk cId="1518732742" sldId="362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11.682" v="2257" actId="20577"/>
          <ac:spMkLst>
            <pc:docMk/>
            <pc:sldMk cId="1518732742" sldId="362"/>
            <ac:spMk id="260" creationId="{95ABECEB-3800-AA4A-9B44-8A7BE62F2D0B}"/>
          </ac:spMkLst>
        </pc:spChg>
        <pc:grpChg chg="add">
          <ac:chgData name="Felix Schober" userId="1f62646c9fae44e0" providerId="LiveId" clId="{75CE0D74-E083-D748-9CE3-577D7813B7C9}" dt="2019-05-08T11:50:32.491" v="2519"/>
          <ac:grpSpMkLst>
            <pc:docMk/>
            <pc:sldMk cId="1518732742" sldId="362"/>
            <ac:grpSpMk id="86" creationId="{24BF7D1E-ACFF-9941-B005-60E24905751D}"/>
          </ac:grpSpMkLst>
        </pc:grpChg>
        <pc:grpChg chg="add">
          <ac:chgData name="Felix Schober" userId="1f62646c9fae44e0" providerId="LiveId" clId="{75CE0D74-E083-D748-9CE3-577D7813B7C9}" dt="2019-05-08T11:50:32.491" v="2519"/>
          <ac:grpSpMkLst>
            <pc:docMk/>
            <pc:sldMk cId="1518732742" sldId="362"/>
            <ac:grpSpMk id="90" creationId="{49A67FBD-9EE3-344C-890A-42618C49061C}"/>
          </ac:grpSpMkLst>
        </pc:grpChg>
        <pc:grpChg chg="add del mod">
          <ac:chgData name="Felix Schober" userId="1f62646c9fae44e0" providerId="LiveId" clId="{75CE0D74-E083-D748-9CE3-577D7813B7C9}" dt="2019-05-08T11:50:37.963" v="2521"/>
          <ac:grpSpMkLst>
            <pc:docMk/>
            <pc:sldMk cId="1518732742" sldId="362"/>
            <ac:grpSpMk id="94" creationId="{D2BA8468-4D04-014E-BFBF-E9AF081DE7C6}"/>
          </ac:grpSpMkLst>
        </pc:grpChg>
        <pc:grpChg chg="add del mod">
          <ac:chgData name="Felix Schober" userId="1f62646c9fae44e0" providerId="LiveId" clId="{75CE0D74-E083-D748-9CE3-577D7813B7C9}" dt="2019-05-08T11:50:37.963" v="2521"/>
          <ac:grpSpMkLst>
            <pc:docMk/>
            <pc:sldMk cId="1518732742" sldId="362"/>
            <ac:grpSpMk id="98" creationId="{852272B4-190B-594D-9807-FB6165E4508B}"/>
          </ac:grpSpMkLst>
        </pc:grpChg>
        <pc:grpChg chg="add mod">
          <ac:chgData name="Felix Schober" userId="1f62646c9fae44e0" providerId="LiveId" clId="{75CE0D74-E083-D748-9CE3-577D7813B7C9}" dt="2019-05-08T11:50:41.995" v="2523" actId="1076"/>
          <ac:grpSpMkLst>
            <pc:docMk/>
            <pc:sldMk cId="1518732742" sldId="362"/>
            <ac:grpSpMk id="102" creationId="{CAD61B36-01AE-1C44-BC13-A03BCB020068}"/>
          </ac:grpSpMkLst>
        </pc:grpChg>
        <pc:grpChg chg="mod">
          <ac:chgData name="Felix Schober" userId="1f62646c9fae44e0" providerId="LiveId" clId="{75CE0D74-E083-D748-9CE3-577D7813B7C9}" dt="2019-05-08T10:13:09.757" v="1584" actId="1076"/>
          <ac:grpSpMkLst>
            <pc:docMk/>
            <pc:sldMk cId="1518732742" sldId="362"/>
            <ac:grpSpMk id="154" creationId="{147F9A6C-E161-7142-A437-C39ADB7B30BA}"/>
          </ac:grpSpMkLst>
        </pc:grpChg>
        <pc:grpChg chg="mod">
          <ac:chgData name="Felix Schober" userId="1f62646c9fae44e0" providerId="LiveId" clId="{75CE0D74-E083-D748-9CE3-577D7813B7C9}" dt="2019-05-08T11:50:46.211" v="2524" actId="166"/>
          <ac:grpSpMkLst>
            <pc:docMk/>
            <pc:sldMk cId="1518732742" sldId="362"/>
            <ac:grpSpMk id="203" creationId="{A6C01C44-2EAB-9249-BC78-73EBBB9A54B2}"/>
          </ac:grpSpMkLst>
        </pc:grpChg>
      </pc:sldChg>
      <pc:sldChg chg="addSp modSp add modTransition">
        <pc:chgData name="Felix Schober" userId="1f62646c9fae44e0" providerId="LiveId" clId="{75CE0D74-E083-D748-9CE3-577D7813B7C9}" dt="2019-05-08T11:50:56.339" v="2526" actId="166"/>
        <pc:sldMkLst>
          <pc:docMk/>
          <pc:sldMk cId="3427648008" sldId="363"/>
        </pc:sldMkLst>
        <pc:spChg chg="mod">
          <ac:chgData name="Felix Schober" userId="1f62646c9fae44e0" providerId="LiveId" clId="{75CE0D74-E083-D748-9CE3-577D7813B7C9}" dt="2019-05-08T11:02:57.228" v="2250"/>
          <ac:spMkLst>
            <pc:docMk/>
            <pc:sldMk cId="3427648008" sldId="363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19.894" v="2259"/>
          <ac:spMkLst>
            <pc:docMk/>
            <pc:sldMk cId="3427648008" sldId="363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14:20.796" v="1644" actId="1036"/>
          <ac:grpSpMkLst>
            <pc:docMk/>
            <pc:sldMk cId="3427648008" sldId="363"/>
            <ac:grpSpMk id="4" creationId="{C7A662CE-55B9-F34D-9960-B6B13E15AF47}"/>
          </ac:grpSpMkLst>
        </pc:grpChg>
        <pc:grpChg chg="add">
          <ac:chgData name="Felix Schober" userId="1f62646c9fae44e0" providerId="LiveId" clId="{75CE0D74-E083-D748-9CE3-577D7813B7C9}" dt="2019-05-08T11:50:03.547" v="2513"/>
          <ac:grpSpMkLst>
            <pc:docMk/>
            <pc:sldMk cId="3427648008" sldId="363"/>
            <ac:grpSpMk id="85" creationId="{CBC80AD3-BAD1-D849-80EF-2229D8319065}"/>
          </ac:grpSpMkLst>
        </pc:grpChg>
        <pc:grpChg chg="add">
          <ac:chgData name="Felix Schober" userId="1f62646c9fae44e0" providerId="LiveId" clId="{75CE0D74-E083-D748-9CE3-577D7813B7C9}" dt="2019-05-08T11:50:03.547" v="2513"/>
          <ac:grpSpMkLst>
            <pc:docMk/>
            <pc:sldMk cId="3427648008" sldId="363"/>
            <ac:grpSpMk id="89" creationId="{6ECE7259-66EE-FA4E-A984-C8604733C486}"/>
          </ac:grpSpMkLst>
        </pc:grpChg>
        <pc:grpChg chg="add mod">
          <ac:chgData name="Felix Schober" userId="1f62646c9fae44e0" providerId="LiveId" clId="{75CE0D74-E083-D748-9CE3-577D7813B7C9}" dt="2019-05-08T11:50:10.368" v="2515" actId="1076"/>
          <ac:grpSpMkLst>
            <pc:docMk/>
            <pc:sldMk cId="3427648008" sldId="363"/>
            <ac:grpSpMk id="93" creationId="{AC3AD400-86BC-824C-8863-52BF48E57FF6}"/>
          </ac:grpSpMkLst>
        </pc:grpChg>
        <pc:grpChg chg="mod">
          <ac:chgData name="Felix Schober" userId="1f62646c9fae44e0" providerId="LiveId" clId="{75CE0D74-E083-D748-9CE3-577D7813B7C9}" dt="2019-05-08T10:14:09.758" v="1592" actId="167"/>
          <ac:grpSpMkLst>
            <pc:docMk/>
            <pc:sldMk cId="3427648008" sldId="363"/>
            <ac:grpSpMk id="154" creationId="{147F9A6C-E161-7142-A437-C39ADB7B30BA}"/>
          </ac:grpSpMkLst>
        </pc:grpChg>
        <pc:grpChg chg="mod">
          <ac:chgData name="Felix Schober" userId="1f62646c9fae44e0" providerId="LiveId" clId="{75CE0D74-E083-D748-9CE3-577D7813B7C9}" dt="2019-05-08T11:50:56.339" v="2526" actId="166"/>
          <ac:grpSpMkLst>
            <pc:docMk/>
            <pc:sldMk cId="3427648008" sldId="363"/>
            <ac:grpSpMk id="203" creationId="{A6C01C44-2EAB-9249-BC78-73EBBB9A54B2}"/>
          </ac:grpSpMkLst>
        </pc:grpChg>
      </pc:sldChg>
      <pc:sldChg chg="addSp modSp add modTransition">
        <pc:chgData name="Felix Schober" userId="1f62646c9fae44e0" providerId="LiveId" clId="{75CE0D74-E083-D748-9CE3-577D7813B7C9}" dt="2019-05-08T11:51:01.023" v="2527" actId="166"/>
        <pc:sldMkLst>
          <pc:docMk/>
          <pc:sldMk cId="1846787701" sldId="364"/>
        </pc:sldMkLst>
        <pc:spChg chg="mod">
          <ac:chgData name="Felix Schober" userId="1f62646c9fae44e0" providerId="LiveId" clId="{75CE0D74-E083-D748-9CE3-577D7813B7C9}" dt="2019-05-08T11:49:38.326" v="2512" actId="1038"/>
          <ac:spMkLst>
            <pc:docMk/>
            <pc:sldMk cId="1846787701" sldId="364"/>
            <ac:spMk id="94" creationId="{2DC9BD2F-D09C-954F-9481-C469E21ABAA5}"/>
          </ac:spMkLst>
        </pc:spChg>
        <pc:spChg chg="mod">
          <ac:chgData name="Felix Schober" userId="1f62646c9fae44e0" providerId="LiveId" clId="{75CE0D74-E083-D748-9CE3-577D7813B7C9}" dt="2019-05-08T11:02:54.594" v="2249"/>
          <ac:spMkLst>
            <pc:docMk/>
            <pc:sldMk cId="1846787701" sldId="364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22.765" v="2260"/>
          <ac:spMkLst>
            <pc:docMk/>
            <pc:sldMk cId="1846787701" sldId="364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14:42.630" v="1694" actId="1036"/>
          <ac:grpSpMkLst>
            <pc:docMk/>
            <pc:sldMk cId="1846787701" sldId="364"/>
            <ac:grpSpMk id="4" creationId="{C7A662CE-55B9-F34D-9960-B6B13E15AF47}"/>
          </ac:grpSpMkLst>
        </pc:grpChg>
        <pc:grpChg chg="add">
          <ac:chgData name="Felix Schober" userId="1f62646c9fae44e0" providerId="LiveId" clId="{75CE0D74-E083-D748-9CE3-577D7813B7C9}" dt="2019-05-08T11:49:18.404" v="2507"/>
          <ac:grpSpMkLst>
            <pc:docMk/>
            <pc:sldMk cId="1846787701" sldId="364"/>
            <ac:grpSpMk id="85" creationId="{9A34F817-AB4C-8246-88BE-D38FC32DF176}"/>
          </ac:grpSpMkLst>
        </pc:grpChg>
        <pc:grpChg chg="add mod">
          <ac:chgData name="Felix Schober" userId="1f62646c9fae44e0" providerId="LiveId" clId="{75CE0D74-E083-D748-9CE3-577D7813B7C9}" dt="2019-05-08T11:49:29.180" v="2510" actId="1076"/>
          <ac:grpSpMkLst>
            <pc:docMk/>
            <pc:sldMk cId="1846787701" sldId="364"/>
            <ac:grpSpMk id="89" creationId="{0845D2F0-F1D4-9649-98D5-8C1A61DCA92C}"/>
          </ac:grpSpMkLst>
        </pc:grpChg>
        <pc:grpChg chg="add mod">
          <ac:chgData name="Felix Schober" userId="1f62646c9fae44e0" providerId="LiveId" clId="{75CE0D74-E083-D748-9CE3-577D7813B7C9}" dt="2019-05-08T11:49:35.618" v="2511" actId="1076"/>
          <ac:grpSpMkLst>
            <pc:docMk/>
            <pc:sldMk cId="1846787701" sldId="364"/>
            <ac:grpSpMk id="93" creationId="{3B9F5258-EEC4-344D-B380-1DB6B640AD05}"/>
          </ac:grpSpMkLst>
        </pc:grpChg>
        <pc:grpChg chg="mod">
          <ac:chgData name="Felix Schober" userId="1f62646c9fae44e0" providerId="LiveId" clId="{75CE0D74-E083-D748-9CE3-577D7813B7C9}" dt="2019-05-08T10:14:34.125" v="1646" actId="167"/>
          <ac:grpSpMkLst>
            <pc:docMk/>
            <pc:sldMk cId="1846787701" sldId="364"/>
            <ac:grpSpMk id="195" creationId="{F0966778-6B5C-424E-8D2B-BD5FB64BE633}"/>
          </ac:grpSpMkLst>
        </pc:grpChg>
        <pc:grpChg chg="mod">
          <ac:chgData name="Felix Schober" userId="1f62646c9fae44e0" providerId="LiveId" clId="{75CE0D74-E083-D748-9CE3-577D7813B7C9}" dt="2019-05-08T11:05:55.686" v="2273" actId="1076"/>
          <ac:grpSpMkLst>
            <pc:docMk/>
            <pc:sldMk cId="1846787701" sldId="364"/>
            <ac:grpSpMk id="199" creationId="{968F63B4-9155-0B40-B3EC-845D24672CC6}"/>
          </ac:grpSpMkLst>
        </pc:grpChg>
        <pc:grpChg chg="mod">
          <ac:chgData name="Felix Schober" userId="1f62646c9fae44e0" providerId="LiveId" clId="{75CE0D74-E083-D748-9CE3-577D7813B7C9}" dt="2019-05-08T11:51:01.023" v="2527" actId="166"/>
          <ac:grpSpMkLst>
            <pc:docMk/>
            <pc:sldMk cId="1846787701" sldId="364"/>
            <ac:grpSpMk id="203" creationId="{A6C01C44-2EAB-9249-BC78-73EBBB9A54B2}"/>
          </ac:grpSpMkLst>
        </pc:grpChg>
        <pc:cxnChg chg="mod">
          <ac:chgData name="Felix Schober" userId="1f62646c9fae44e0" providerId="LiveId" clId="{75CE0D74-E083-D748-9CE3-577D7813B7C9}" dt="2019-05-08T11:05:49.361" v="2271" actId="1076"/>
          <ac:cxnSpMkLst>
            <pc:docMk/>
            <pc:sldMk cId="1846787701" sldId="364"/>
            <ac:cxnSpMk id="247" creationId="{CB2D5067-A216-BC4C-AD9F-EA107A6ADD6E}"/>
          </ac:cxnSpMkLst>
        </pc:cxnChg>
        <pc:cxnChg chg="mod">
          <ac:chgData name="Felix Schober" userId="1f62646c9fae44e0" providerId="LiveId" clId="{75CE0D74-E083-D748-9CE3-577D7813B7C9}" dt="2019-05-08T11:05:49.361" v="2271" actId="1076"/>
          <ac:cxnSpMkLst>
            <pc:docMk/>
            <pc:sldMk cId="1846787701" sldId="364"/>
            <ac:cxnSpMk id="248" creationId="{18A6845A-477C-E543-B263-EE143D8ECBB0}"/>
          </ac:cxnSpMkLst>
        </pc:cxnChg>
        <pc:cxnChg chg="mod">
          <ac:chgData name="Felix Schober" userId="1f62646c9fae44e0" providerId="LiveId" clId="{75CE0D74-E083-D748-9CE3-577D7813B7C9}" dt="2019-05-08T11:05:49.361" v="2271" actId="1076"/>
          <ac:cxnSpMkLst>
            <pc:docMk/>
            <pc:sldMk cId="1846787701" sldId="364"/>
            <ac:cxnSpMk id="249" creationId="{AD0CE54D-E293-B648-83E8-0FF7A56D67A2}"/>
          </ac:cxnSpMkLst>
        </pc:cxnChg>
        <pc:cxnChg chg="mod">
          <ac:chgData name="Felix Schober" userId="1f62646c9fae44e0" providerId="LiveId" clId="{75CE0D74-E083-D748-9CE3-577D7813B7C9}" dt="2019-05-08T11:05:49.361" v="2271" actId="1076"/>
          <ac:cxnSpMkLst>
            <pc:docMk/>
            <pc:sldMk cId="1846787701" sldId="364"/>
            <ac:cxnSpMk id="250" creationId="{73916FB5-9200-DC40-9A8D-2A3AA85E4800}"/>
          </ac:cxnSpMkLst>
        </pc:cxnChg>
      </pc:sldChg>
      <pc:sldChg chg="addSp delSp modSp add modTransition">
        <pc:chgData name="Felix Schober" userId="1f62646c9fae44e0" providerId="LiveId" clId="{75CE0D74-E083-D748-9CE3-577D7813B7C9}" dt="2019-05-08T11:51:05.853" v="2528" actId="166"/>
        <pc:sldMkLst>
          <pc:docMk/>
          <pc:sldMk cId="28402359" sldId="365"/>
        </pc:sldMkLst>
        <pc:spChg chg="mod">
          <ac:chgData name="Felix Schober" userId="1f62646c9fae44e0" providerId="LiveId" clId="{75CE0D74-E083-D748-9CE3-577D7813B7C9}" dt="2019-05-08T10:19:05.190" v="1910" actId="167"/>
          <ac:spMkLst>
            <pc:docMk/>
            <pc:sldMk cId="28402359" sldId="365"/>
            <ac:spMk id="206" creationId="{DBA7701E-545C-2546-ABE8-3E6E1D231C73}"/>
          </ac:spMkLst>
        </pc:spChg>
        <pc:spChg chg="mod">
          <ac:chgData name="Felix Schober" userId="1f62646c9fae44e0" providerId="LiveId" clId="{75CE0D74-E083-D748-9CE3-577D7813B7C9}" dt="2019-05-08T11:02:51.912" v="2248"/>
          <ac:spMkLst>
            <pc:docMk/>
            <pc:sldMk cId="28402359" sldId="365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25.850" v="2261"/>
          <ac:spMkLst>
            <pc:docMk/>
            <pc:sldMk cId="28402359" sldId="365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19:58.352" v="1967" actId="1076"/>
          <ac:grpSpMkLst>
            <pc:docMk/>
            <pc:sldMk cId="28402359" sldId="365"/>
            <ac:grpSpMk id="4" creationId="{C7A662CE-55B9-F34D-9960-B6B13E15AF47}"/>
          </ac:grpSpMkLst>
        </pc:grpChg>
        <pc:grpChg chg="add mod">
          <ac:chgData name="Felix Schober" userId="1f62646c9fae44e0" providerId="LiveId" clId="{75CE0D74-E083-D748-9CE3-577D7813B7C9}" dt="2019-05-08T10:20:01.817" v="1968" actId="1076"/>
          <ac:grpSpMkLst>
            <pc:docMk/>
            <pc:sldMk cId="28402359" sldId="365"/>
            <ac:grpSpMk id="85" creationId="{0DBE1A8C-A3F6-2741-BBF7-AA5B721BC17A}"/>
          </ac:grpSpMkLst>
        </pc:grpChg>
        <pc:grpChg chg="add mod">
          <ac:chgData name="Felix Schober" userId="1f62646c9fae44e0" providerId="LiveId" clId="{75CE0D74-E083-D748-9CE3-577D7813B7C9}" dt="2019-05-08T10:19:50.893" v="1966" actId="1037"/>
          <ac:grpSpMkLst>
            <pc:docMk/>
            <pc:sldMk cId="28402359" sldId="365"/>
            <ac:grpSpMk id="89" creationId="{87B275AA-F901-5844-A956-418299CD55E3}"/>
          </ac:grpSpMkLst>
        </pc:grpChg>
        <pc:grpChg chg="add mod">
          <ac:chgData name="Felix Schober" userId="1f62646c9fae44e0" providerId="LiveId" clId="{75CE0D74-E083-D748-9CE3-577D7813B7C9}" dt="2019-05-08T10:20:06.929" v="1969" actId="1076"/>
          <ac:grpSpMkLst>
            <pc:docMk/>
            <pc:sldMk cId="28402359" sldId="365"/>
            <ac:grpSpMk id="93" creationId="{C771505A-2BBA-B34D-8B2C-7ABE0E89BB3D}"/>
          </ac:grpSpMkLst>
        </pc:grpChg>
        <pc:grpChg chg="add del mod">
          <ac:chgData name="Felix Schober" userId="1f62646c9fae44e0" providerId="LiveId" clId="{75CE0D74-E083-D748-9CE3-577D7813B7C9}" dt="2019-05-08T11:44:41.210" v="2487" actId="478"/>
          <ac:grpSpMkLst>
            <pc:docMk/>
            <pc:sldMk cId="28402359" sldId="365"/>
            <ac:grpSpMk id="97" creationId="{6758E5AB-C27A-F84B-B897-57E5DF7384BB}"/>
          </ac:grpSpMkLst>
        </pc:grpChg>
        <pc:grpChg chg="add del mod">
          <ac:chgData name="Felix Schober" userId="1f62646c9fae44e0" providerId="LiveId" clId="{75CE0D74-E083-D748-9CE3-577D7813B7C9}" dt="2019-05-08T11:44:40.710" v="2486" actId="478"/>
          <ac:grpSpMkLst>
            <pc:docMk/>
            <pc:sldMk cId="28402359" sldId="365"/>
            <ac:grpSpMk id="101" creationId="{60AA9A5F-BF89-004F-87F0-E2E0F60EF507}"/>
          </ac:grpSpMkLst>
        </pc:grpChg>
        <pc:grpChg chg="add del mod">
          <ac:chgData name="Felix Schober" userId="1f62646c9fae44e0" providerId="LiveId" clId="{75CE0D74-E083-D748-9CE3-577D7813B7C9}" dt="2019-05-08T11:44:39.034" v="2485" actId="478"/>
          <ac:grpSpMkLst>
            <pc:docMk/>
            <pc:sldMk cId="28402359" sldId="365"/>
            <ac:grpSpMk id="105" creationId="{5B7F73D2-58DE-DD44-89C7-ECDB016DC23D}"/>
          </ac:grpSpMkLst>
        </pc:grpChg>
        <pc:grpChg chg="add mod">
          <ac:chgData name="Felix Schober" userId="1f62646c9fae44e0" providerId="LiveId" clId="{75CE0D74-E083-D748-9CE3-577D7813B7C9}" dt="2019-05-08T11:48:58.940" v="2504" actId="1076"/>
          <ac:grpSpMkLst>
            <pc:docMk/>
            <pc:sldMk cId="28402359" sldId="365"/>
            <ac:grpSpMk id="109" creationId="{19657633-FC3B-B245-BD2E-42BC627E6D75}"/>
          </ac:grpSpMkLst>
        </pc:grpChg>
        <pc:grpChg chg="add mod">
          <ac:chgData name="Felix Schober" userId="1f62646c9fae44e0" providerId="LiveId" clId="{75CE0D74-E083-D748-9CE3-577D7813B7C9}" dt="2019-05-08T11:49:11.650" v="2506" actId="1076"/>
          <ac:grpSpMkLst>
            <pc:docMk/>
            <pc:sldMk cId="28402359" sldId="365"/>
            <ac:grpSpMk id="113" creationId="{C0CDD8F6-772E-C246-AF4F-CFF4D5CAE42B}"/>
          </ac:grpSpMkLst>
        </pc:grpChg>
        <pc:grpChg chg="add mod">
          <ac:chgData name="Felix Schober" userId="1f62646c9fae44e0" providerId="LiveId" clId="{75CE0D74-E083-D748-9CE3-577D7813B7C9}" dt="2019-05-08T11:49:03.735" v="2505" actId="1076"/>
          <ac:grpSpMkLst>
            <pc:docMk/>
            <pc:sldMk cId="28402359" sldId="365"/>
            <ac:grpSpMk id="117" creationId="{A7CA17C4-1F8C-614D-9199-3FDCE174074B}"/>
          </ac:grpSpMkLst>
        </pc:grpChg>
        <pc:grpChg chg="mod">
          <ac:chgData name="Felix Schober" userId="1f62646c9fae44e0" providerId="LiveId" clId="{75CE0D74-E083-D748-9CE3-577D7813B7C9}" dt="2019-05-08T10:14:53.430" v="1696" actId="167"/>
          <ac:grpSpMkLst>
            <pc:docMk/>
            <pc:sldMk cId="28402359" sldId="365"/>
            <ac:grpSpMk id="199" creationId="{968F63B4-9155-0B40-B3EC-845D24672CC6}"/>
          </ac:grpSpMkLst>
        </pc:grpChg>
        <pc:grpChg chg="mod">
          <ac:chgData name="Felix Schober" userId="1f62646c9fae44e0" providerId="LiveId" clId="{75CE0D74-E083-D748-9CE3-577D7813B7C9}" dt="2019-05-08T11:51:05.853" v="2528" actId="166"/>
          <ac:grpSpMkLst>
            <pc:docMk/>
            <pc:sldMk cId="28402359" sldId="365"/>
            <ac:grpSpMk id="203" creationId="{A6C01C44-2EAB-9249-BC78-73EBBB9A54B2}"/>
          </ac:grpSpMkLst>
        </pc:grpChg>
        <pc:cxnChg chg="mod">
          <ac:chgData name="Felix Schober" userId="1f62646c9fae44e0" providerId="LiveId" clId="{75CE0D74-E083-D748-9CE3-577D7813B7C9}" dt="2019-05-08T11:06:00.491" v="2275" actId="1076"/>
          <ac:cxnSpMkLst>
            <pc:docMk/>
            <pc:sldMk cId="28402359" sldId="365"/>
            <ac:cxnSpMk id="247" creationId="{CB2D5067-A216-BC4C-AD9F-EA107A6ADD6E}"/>
          </ac:cxnSpMkLst>
        </pc:cxnChg>
        <pc:cxnChg chg="mod">
          <ac:chgData name="Felix Schober" userId="1f62646c9fae44e0" providerId="LiveId" clId="{75CE0D74-E083-D748-9CE3-577D7813B7C9}" dt="2019-05-08T11:06:00.491" v="2275" actId="1076"/>
          <ac:cxnSpMkLst>
            <pc:docMk/>
            <pc:sldMk cId="28402359" sldId="365"/>
            <ac:cxnSpMk id="248" creationId="{18A6845A-477C-E543-B263-EE143D8ECBB0}"/>
          </ac:cxnSpMkLst>
        </pc:cxnChg>
        <pc:cxnChg chg="mod">
          <ac:chgData name="Felix Schober" userId="1f62646c9fae44e0" providerId="LiveId" clId="{75CE0D74-E083-D748-9CE3-577D7813B7C9}" dt="2019-05-08T11:06:00.491" v="2275" actId="1076"/>
          <ac:cxnSpMkLst>
            <pc:docMk/>
            <pc:sldMk cId="28402359" sldId="365"/>
            <ac:cxnSpMk id="249" creationId="{AD0CE54D-E293-B648-83E8-0FF7A56D67A2}"/>
          </ac:cxnSpMkLst>
        </pc:cxnChg>
        <pc:cxnChg chg="mod">
          <ac:chgData name="Felix Schober" userId="1f62646c9fae44e0" providerId="LiveId" clId="{75CE0D74-E083-D748-9CE3-577D7813B7C9}" dt="2019-05-08T11:06:00.491" v="2275" actId="1076"/>
          <ac:cxnSpMkLst>
            <pc:docMk/>
            <pc:sldMk cId="28402359" sldId="365"/>
            <ac:cxnSpMk id="250" creationId="{73916FB5-9200-DC40-9A8D-2A3AA85E4800}"/>
          </ac:cxnSpMkLst>
        </pc:cxnChg>
      </pc:sldChg>
      <pc:sldChg chg="addSp modSp add modTransition">
        <pc:chgData name="Felix Schober" userId="1f62646c9fae44e0" providerId="LiveId" clId="{75CE0D74-E083-D748-9CE3-577D7813B7C9}" dt="2019-05-08T11:05:28.648" v="2267" actId="167"/>
        <pc:sldMkLst>
          <pc:docMk/>
          <pc:sldMk cId="2730689834" sldId="366"/>
        </pc:sldMkLst>
        <pc:spChg chg="mod">
          <ac:chgData name="Felix Schober" userId="1f62646c9fae44e0" providerId="LiveId" clId="{75CE0D74-E083-D748-9CE3-577D7813B7C9}" dt="2019-05-08T11:02:47.332" v="2247"/>
          <ac:spMkLst>
            <pc:docMk/>
            <pc:sldMk cId="2730689834" sldId="366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29.192" v="2262"/>
          <ac:spMkLst>
            <pc:docMk/>
            <pc:sldMk cId="2730689834" sldId="366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24:53.072" v="1991" actId="167"/>
          <ac:grpSpMkLst>
            <pc:docMk/>
            <pc:sldMk cId="2730689834" sldId="366"/>
            <ac:grpSpMk id="4" creationId="{C7A662CE-55B9-F34D-9960-B6B13E15AF47}"/>
          </ac:grpSpMkLst>
        </pc:grpChg>
        <pc:grpChg chg="add mod">
          <ac:chgData name="Felix Schober" userId="1f62646c9fae44e0" providerId="LiveId" clId="{75CE0D74-E083-D748-9CE3-577D7813B7C9}" dt="2019-05-08T10:24:56.709" v="1992" actId="167"/>
          <ac:grpSpMkLst>
            <pc:docMk/>
            <pc:sldMk cId="2730689834" sldId="366"/>
            <ac:grpSpMk id="85" creationId="{E8A0D04F-A45A-B34F-9F43-12AF99992EEB}"/>
          </ac:grpSpMkLst>
        </pc:grpChg>
        <pc:grpChg chg="add mod">
          <ac:chgData name="Felix Schober" userId="1f62646c9fae44e0" providerId="LiveId" clId="{75CE0D74-E083-D748-9CE3-577D7813B7C9}" dt="2019-05-08T10:26:03.588" v="1995" actId="1038"/>
          <ac:grpSpMkLst>
            <pc:docMk/>
            <pc:sldMk cId="2730689834" sldId="366"/>
            <ac:grpSpMk id="89" creationId="{F4D7781C-CFDC-204D-9544-CED9FA89A12D}"/>
          </ac:grpSpMkLst>
        </pc:grpChg>
        <pc:grpChg chg="add mod">
          <ac:chgData name="Felix Schober" userId="1f62646c9fae44e0" providerId="LiveId" clId="{75CE0D74-E083-D748-9CE3-577D7813B7C9}" dt="2019-05-08T10:29:40.757" v="2197" actId="1037"/>
          <ac:grpSpMkLst>
            <pc:docMk/>
            <pc:sldMk cId="2730689834" sldId="366"/>
            <ac:grpSpMk id="93" creationId="{E025A12C-3A8C-5141-9C39-4A12C9CBA7CD}"/>
          </ac:grpSpMkLst>
        </pc:grpChg>
        <pc:grpChg chg="mod">
          <ac:chgData name="Felix Schober" userId="1f62646c9fae44e0" providerId="LiveId" clId="{75CE0D74-E083-D748-9CE3-577D7813B7C9}" dt="2019-05-08T11:05:28.648" v="2267" actId="167"/>
          <ac:grpSpMkLst>
            <pc:docMk/>
            <pc:sldMk cId="2730689834" sldId="366"/>
            <ac:grpSpMk id="203" creationId="{A6C01C44-2EAB-9249-BC78-73EBBB9A54B2}"/>
          </ac:grpSpMkLst>
        </pc:grpChg>
        <pc:grpChg chg="mod">
          <ac:chgData name="Felix Schober" userId="1f62646c9fae44e0" providerId="LiveId" clId="{75CE0D74-E083-D748-9CE3-577D7813B7C9}" dt="2019-05-08T10:17:10.365" v="1891" actId="167"/>
          <ac:grpSpMkLst>
            <pc:docMk/>
            <pc:sldMk cId="2730689834" sldId="366"/>
            <ac:grpSpMk id="242" creationId="{7DE035F9-8E87-8240-995E-4B0801A5258F}"/>
          </ac:grpSpMkLst>
        </pc:grpChg>
      </pc:sldChg>
      <pc:sldChg chg="add del">
        <pc:chgData name="Felix Schober" userId="1f62646c9fae44e0" providerId="LiveId" clId="{75CE0D74-E083-D748-9CE3-577D7813B7C9}" dt="2019-05-08T11:03:30.347" v="2255" actId="2696"/>
        <pc:sldMkLst>
          <pc:docMk/>
          <pc:sldMk cId="3738968410" sldId="367"/>
        </pc:sldMkLst>
      </pc:sldChg>
      <pc:sldChg chg="add del">
        <pc:chgData name="Felix Schober" userId="1f62646c9fae44e0" providerId="LiveId" clId="{75CE0D74-E083-D748-9CE3-577D7813B7C9}" dt="2019-05-08T10:26:12.180" v="1996" actId="2696"/>
        <pc:sldMkLst>
          <pc:docMk/>
          <pc:sldMk cId="683339417" sldId="368"/>
        </pc:sldMkLst>
      </pc:sldChg>
      <pc:sldChg chg="modSp add modTransition">
        <pc:chgData name="Felix Schober" userId="1f62646c9fae44e0" providerId="LiveId" clId="{75CE0D74-E083-D748-9CE3-577D7813B7C9}" dt="2019-05-08T11:05:44.217" v="2269" actId="1076"/>
        <pc:sldMkLst>
          <pc:docMk/>
          <pc:sldMk cId="2148017864" sldId="368"/>
        </pc:sldMkLst>
        <pc:spChg chg="mod">
          <ac:chgData name="Felix Schober" userId="1f62646c9fae44e0" providerId="LiveId" clId="{75CE0D74-E083-D748-9CE3-577D7813B7C9}" dt="2019-05-08T11:02:43.945" v="2246"/>
          <ac:spMkLst>
            <pc:docMk/>
            <pc:sldMk cId="2148017864" sldId="368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33.740" v="2263"/>
          <ac:spMkLst>
            <pc:docMk/>
            <pc:sldMk cId="2148017864" sldId="368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29:33.914" v="2196" actId="1037"/>
          <ac:grpSpMkLst>
            <pc:docMk/>
            <pc:sldMk cId="2148017864" sldId="368"/>
            <ac:grpSpMk id="93" creationId="{E025A12C-3A8C-5141-9C39-4A12C9CBA7CD}"/>
          </ac:grpSpMkLst>
        </pc:grpChg>
        <pc:grpChg chg="mod">
          <ac:chgData name="Felix Schober" userId="1f62646c9fae44e0" providerId="LiveId" clId="{75CE0D74-E083-D748-9CE3-577D7813B7C9}" dt="2019-05-08T11:05:44.217" v="2269" actId="1076"/>
          <ac:grpSpMkLst>
            <pc:docMk/>
            <pc:sldMk cId="2148017864" sldId="368"/>
            <ac:grpSpMk id="203" creationId="{A6C01C44-2EAB-9249-BC78-73EBBB9A54B2}"/>
          </ac:grpSpMkLst>
        </pc:grpChg>
        <pc:cxnChg chg="mod">
          <ac:chgData name="Felix Schober" userId="1f62646c9fae44e0" providerId="LiveId" clId="{75CE0D74-E083-D748-9CE3-577D7813B7C9}" dt="2019-05-08T11:05:44.217" v="2269" actId="1076"/>
          <ac:cxnSpMkLst>
            <pc:docMk/>
            <pc:sldMk cId="2148017864" sldId="368"/>
            <ac:cxnSpMk id="247" creationId="{CB2D5067-A216-BC4C-AD9F-EA107A6ADD6E}"/>
          </ac:cxnSpMkLst>
        </pc:cxnChg>
        <pc:cxnChg chg="mod">
          <ac:chgData name="Felix Schober" userId="1f62646c9fae44e0" providerId="LiveId" clId="{75CE0D74-E083-D748-9CE3-577D7813B7C9}" dt="2019-05-08T11:05:44.217" v="2269" actId="1076"/>
          <ac:cxnSpMkLst>
            <pc:docMk/>
            <pc:sldMk cId="2148017864" sldId="368"/>
            <ac:cxnSpMk id="248" creationId="{18A6845A-477C-E543-B263-EE143D8ECBB0}"/>
          </ac:cxnSpMkLst>
        </pc:cxnChg>
        <pc:cxnChg chg="mod">
          <ac:chgData name="Felix Schober" userId="1f62646c9fae44e0" providerId="LiveId" clId="{75CE0D74-E083-D748-9CE3-577D7813B7C9}" dt="2019-05-08T11:05:44.217" v="2269" actId="1076"/>
          <ac:cxnSpMkLst>
            <pc:docMk/>
            <pc:sldMk cId="2148017864" sldId="368"/>
            <ac:cxnSpMk id="249" creationId="{AD0CE54D-E293-B648-83E8-0FF7A56D67A2}"/>
          </ac:cxnSpMkLst>
        </pc:cxnChg>
        <pc:cxnChg chg="mod">
          <ac:chgData name="Felix Schober" userId="1f62646c9fae44e0" providerId="LiveId" clId="{75CE0D74-E083-D748-9CE3-577D7813B7C9}" dt="2019-05-08T11:05:44.217" v="2269" actId="1076"/>
          <ac:cxnSpMkLst>
            <pc:docMk/>
            <pc:sldMk cId="2148017864" sldId="368"/>
            <ac:cxnSpMk id="250" creationId="{73916FB5-9200-DC40-9A8D-2A3AA85E4800}"/>
          </ac:cxnSpMkLst>
        </pc:cxnChg>
      </pc:sldChg>
      <pc:sldChg chg="modSp add modTransition">
        <pc:chgData name="Felix Schober" userId="1f62646c9fae44e0" providerId="LiveId" clId="{75CE0D74-E083-D748-9CE3-577D7813B7C9}" dt="2019-05-08T11:04:37.025" v="2264"/>
        <pc:sldMkLst>
          <pc:docMk/>
          <pc:sldMk cId="2991556327" sldId="369"/>
        </pc:sldMkLst>
        <pc:spChg chg="mod">
          <ac:chgData name="Felix Schober" userId="1f62646c9fae44e0" providerId="LiveId" clId="{75CE0D74-E083-D748-9CE3-577D7813B7C9}" dt="2019-05-08T11:02:40.413" v="2245"/>
          <ac:spMkLst>
            <pc:docMk/>
            <pc:sldMk cId="2991556327" sldId="369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37.025" v="2264"/>
          <ac:spMkLst>
            <pc:docMk/>
            <pc:sldMk cId="2991556327" sldId="369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29:25.024" v="2195" actId="1037"/>
          <ac:grpSpMkLst>
            <pc:docMk/>
            <pc:sldMk cId="2991556327" sldId="369"/>
            <ac:grpSpMk id="93" creationId="{E025A12C-3A8C-5141-9C39-4A12C9CBA7CD}"/>
          </ac:grpSpMkLst>
        </pc:grpChg>
      </pc:sldChg>
      <pc:sldChg chg="addSp modSp add modTransition">
        <pc:chgData name="Felix Schober" userId="1f62646c9fae44e0" providerId="LiveId" clId="{75CE0D74-E083-D748-9CE3-577D7813B7C9}" dt="2019-05-08T11:04:39.550" v="2265"/>
        <pc:sldMkLst>
          <pc:docMk/>
          <pc:sldMk cId="1662469203" sldId="370"/>
        </pc:sldMkLst>
        <pc:spChg chg="add mod">
          <ac:chgData name="Felix Schober" userId="1f62646c9fae44e0" providerId="LiveId" clId="{75CE0D74-E083-D748-9CE3-577D7813B7C9}" dt="2019-05-08T11:02:09.595" v="2225" actId="167"/>
          <ac:spMkLst>
            <pc:docMk/>
            <pc:sldMk cId="1662469203" sldId="370"/>
            <ac:spMk id="97" creationId="{7F9B19CE-CD9B-1B4C-9FDE-1111ACF16C0D}"/>
          </ac:spMkLst>
        </pc:spChg>
        <pc:spChg chg="mod">
          <ac:chgData name="Felix Schober" userId="1f62646c9fae44e0" providerId="LiveId" clId="{75CE0D74-E083-D748-9CE3-577D7813B7C9}" dt="2019-05-08T11:02:37.346" v="2244"/>
          <ac:spMkLst>
            <pc:docMk/>
            <pc:sldMk cId="1662469203" sldId="370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4:39.550" v="2265"/>
          <ac:spMkLst>
            <pc:docMk/>
            <pc:sldMk cId="1662469203" sldId="370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0:29:15.848" v="2194" actId="1037"/>
          <ac:grpSpMkLst>
            <pc:docMk/>
            <pc:sldMk cId="1662469203" sldId="370"/>
            <ac:grpSpMk id="93" creationId="{E025A12C-3A8C-5141-9C39-4A12C9CBA7CD}"/>
          </ac:grpSpMkLst>
        </pc:grpChg>
      </pc:sldChg>
      <pc:sldChg chg="addSp delSp modSp add modTransition">
        <pc:chgData name="Felix Schober" userId="1f62646c9fae44e0" providerId="LiveId" clId="{75CE0D74-E083-D748-9CE3-577D7813B7C9}" dt="2019-05-08T12:00:10.336" v="2579"/>
        <pc:sldMkLst>
          <pc:docMk/>
          <pc:sldMk cId="1687674899" sldId="371"/>
        </pc:sldMkLst>
        <pc:spChg chg="add mod">
          <ac:chgData name="Felix Schober" userId="1f62646c9fae44e0" providerId="LiveId" clId="{75CE0D74-E083-D748-9CE3-577D7813B7C9}" dt="2019-05-08T11:01:01.277" v="2215" actId="1076"/>
          <ac:spMkLst>
            <pc:docMk/>
            <pc:sldMk cId="1687674899" sldId="371"/>
            <ac:spMk id="97" creationId="{40188364-140B-594B-AB85-4A3BCA591AC4}"/>
          </ac:spMkLst>
        </pc:spChg>
        <pc:spChg chg="mod">
          <ac:chgData name="Felix Schober" userId="1f62646c9fae44e0" providerId="LiveId" clId="{75CE0D74-E083-D748-9CE3-577D7813B7C9}" dt="2019-05-08T11:52:53.093" v="2544" actId="1035"/>
          <ac:spMkLst>
            <pc:docMk/>
            <pc:sldMk cId="1687674899" sldId="371"/>
            <ac:spMk id="256" creationId="{927C0CDE-B7F9-5F4E-B1EC-957C240B24AA}"/>
          </ac:spMkLst>
        </pc:spChg>
        <pc:spChg chg="mod">
          <ac:chgData name="Felix Schober" userId="1f62646c9fae44e0" providerId="LiveId" clId="{75CE0D74-E083-D748-9CE3-577D7813B7C9}" dt="2019-05-08T11:02:30.230" v="2243" actId="5793"/>
          <ac:spMkLst>
            <pc:docMk/>
            <pc:sldMk cId="1687674899" sldId="371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0:56.105" v="2214" actId="20577"/>
          <ac:spMkLst>
            <pc:docMk/>
            <pc:sldMk cId="1687674899" sldId="371"/>
            <ac:spMk id="260" creationId="{95ABECEB-3800-AA4A-9B44-8A7BE62F2D0B}"/>
          </ac:spMkLst>
        </pc:spChg>
        <pc:grpChg chg="del">
          <ac:chgData name="Felix Schober" userId="1f62646c9fae44e0" providerId="LiveId" clId="{75CE0D74-E083-D748-9CE3-577D7813B7C9}" dt="2019-05-08T11:57:59.766" v="2570" actId="478"/>
          <ac:grpSpMkLst>
            <pc:docMk/>
            <pc:sldMk cId="1687674899" sldId="371"/>
            <ac:grpSpMk id="4" creationId="{C7A662CE-55B9-F34D-9960-B6B13E15AF47}"/>
          </ac:grpSpMkLst>
        </pc:grpChg>
        <pc:grpChg chg="del">
          <ac:chgData name="Felix Schober" userId="1f62646c9fae44e0" providerId="LiveId" clId="{75CE0D74-E083-D748-9CE3-577D7813B7C9}" dt="2019-05-08T11:58:50.191" v="2575" actId="478"/>
          <ac:grpSpMkLst>
            <pc:docMk/>
            <pc:sldMk cId="1687674899" sldId="371"/>
            <ac:grpSpMk id="85" creationId="{E8A0D04F-A45A-B34F-9F43-12AF99992EEB}"/>
          </ac:grpSpMkLst>
        </pc:grpChg>
        <pc:grpChg chg="del">
          <ac:chgData name="Felix Schober" userId="1f62646c9fae44e0" providerId="LiveId" clId="{75CE0D74-E083-D748-9CE3-577D7813B7C9}" dt="2019-05-08T11:58:56.246" v="2577" actId="478"/>
          <ac:grpSpMkLst>
            <pc:docMk/>
            <pc:sldMk cId="1687674899" sldId="371"/>
            <ac:grpSpMk id="89" creationId="{F4D7781C-CFDC-204D-9544-CED9FA89A12D}"/>
          </ac:grpSpMkLst>
        </pc:grpChg>
        <pc:grpChg chg="del">
          <ac:chgData name="Felix Schober" userId="1f62646c9fae44e0" providerId="LiveId" clId="{75CE0D74-E083-D748-9CE3-577D7813B7C9}" dt="2019-05-08T11:58:01.090" v="2571" actId="478"/>
          <ac:grpSpMkLst>
            <pc:docMk/>
            <pc:sldMk cId="1687674899" sldId="371"/>
            <ac:grpSpMk id="93" creationId="{E025A12C-3A8C-5141-9C39-4A12C9CBA7CD}"/>
          </ac:grpSpMkLst>
        </pc:grpChg>
        <pc:grpChg chg="mod">
          <ac:chgData name="Felix Schober" userId="1f62646c9fae44e0" providerId="LiveId" clId="{75CE0D74-E083-D748-9CE3-577D7813B7C9}" dt="2019-05-08T11:58:54.756" v="2576" actId="167"/>
          <ac:grpSpMkLst>
            <pc:docMk/>
            <pc:sldMk cId="1687674899" sldId="371"/>
            <ac:grpSpMk id="236" creationId="{A68724FC-DDA2-1E45-BD86-F8635C0AA2F9}"/>
          </ac:grpSpMkLst>
        </pc:grpChg>
        <pc:grpChg chg="mod">
          <ac:chgData name="Felix Schober" userId="1f62646c9fae44e0" providerId="LiveId" clId="{75CE0D74-E083-D748-9CE3-577D7813B7C9}" dt="2019-05-08T11:58:45.463" v="2574" actId="167"/>
          <ac:grpSpMkLst>
            <pc:docMk/>
            <pc:sldMk cId="1687674899" sldId="371"/>
            <ac:grpSpMk id="239" creationId="{2B176EAA-2C53-F648-B5C4-9F1225B3B9D8}"/>
          </ac:grpSpMkLst>
        </pc:grpChg>
        <pc:grpChg chg="mod">
          <ac:chgData name="Felix Schober" userId="1f62646c9fae44e0" providerId="LiveId" clId="{75CE0D74-E083-D748-9CE3-577D7813B7C9}" dt="2019-05-08T11:57:57.828" v="2569" actId="167"/>
          <ac:grpSpMkLst>
            <pc:docMk/>
            <pc:sldMk cId="1687674899" sldId="371"/>
            <ac:grpSpMk id="242" creationId="{7DE035F9-8E87-8240-995E-4B0801A5258F}"/>
          </ac:grpSpMkLst>
        </pc:grpChg>
        <pc:cxnChg chg="mod">
          <ac:chgData name="Felix Schober" userId="1f62646c9fae44e0" providerId="LiveId" clId="{75CE0D74-E083-D748-9CE3-577D7813B7C9}" dt="2019-05-08T11:57:29.972" v="2568" actId="1076"/>
          <ac:cxnSpMkLst>
            <pc:docMk/>
            <pc:sldMk cId="1687674899" sldId="371"/>
            <ac:cxnSpMk id="250" creationId="{73916FB5-9200-DC40-9A8D-2A3AA85E4800}"/>
          </ac:cxnSpMkLst>
        </pc:cxnChg>
      </pc:sldChg>
      <pc:sldChg chg="addSp delSp modSp add del ord">
        <pc:chgData name="Felix Schober" userId="1f62646c9fae44e0" providerId="LiveId" clId="{75CE0D74-E083-D748-9CE3-577D7813B7C9}" dt="2019-05-08T12:00:31.248" v="2581" actId="166"/>
        <pc:sldMkLst>
          <pc:docMk/>
          <pc:sldMk cId="988160131" sldId="372"/>
        </pc:sldMkLst>
        <pc:spChg chg="add">
          <ac:chgData name="Felix Schober" userId="1f62646c9fae44e0" providerId="LiveId" clId="{75CE0D74-E083-D748-9CE3-577D7813B7C9}" dt="2019-05-08T11:06:21.375" v="2279"/>
          <ac:spMkLst>
            <pc:docMk/>
            <pc:sldMk cId="988160131" sldId="372"/>
            <ac:spMk id="97" creationId="{5F8D9C58-39C6-9446-B718-71B999009A14}"/>
          </ac:spMkLst>
        </pc:spChg>
        <pc:spChg chg="add">
          <ac:chgData name="Felix Schober" userId="1f62646c9fae44e0" providerId="LiveId" clId="{75CE0D74-E083-D748-9CE3-577D7813B7C9}" dt="2019-05-08T11:06:21.375" v="2279"/>
          <ac:spMkLst>
            <pc:docMk/>
            <pc:sldMk cId="988160131" sldId="372"/>
            <ac:spMk id="98" creationId="{C4D3C8C3-34AD-E343-A4B0-27B2CF816738}"/>
          </ac:spMkLst>
        </pc:spChg>
        <pc:spChg chg="add mod">
          <ac:chgData name="Felix Schober" userId="1f62646c9fae44e0" providerId="LiveId" clId="{75CE0D74-E083-D748-9CE3-577D7813B7C9}" dt="2019-05-08T11:10:35.419" v="2353" actId="1037"/>
          <ac:spMkLst>
            <pc:docMk/>
            <pc:sldMk cId="988160131" sldId="372"/>
            <ac:spMk id="99" creationId="{003E4A4F-2B1A-BD4D-995E-444A5082010C}"/>
          </ac:spMkLst>
        </pc:spChg>
        <pc:spChg chg="add del mod">
          <ac:chgData name="Felix Schober" userId="1f62646c9fae44e0" providerId="LiveId" clId="{75CE0D74-E083-D748-9CE3-577D7813B7C9}" dt="2019-05-08T11:10:01.360" v="2303"/>
          <ac:spMkLst>
            <pc:docMk/>
            <pc:sldMk cId="988160131" sldId="372"/>
            <ac:spMk id="100" creationId="{6FE824AD-0A39-144C-BC5F-51A5E63C06A1}"/>
          </ac:spMkLst>
        </pc:spChg>
        <pc:spChg chg="mod">
          <ac:chgData name="Felix Schober" userId="1f62646c9fae44e0" providerId="LiveId" clId="{75CE0D74-E083-D748-9CE3-577D7813B7C9}" dt="2019-05-08T11:06:30.685" v="2280" actId="20577"/>
          <ac:spMkLst>
            <pc:docMk/>
            <pc:sldMk cId="988160131" sldId="372"/>
            <ac:spMk id="257" creationId="{4C38EB2D-2260-D542-9869-96A0C5629055}"/>
          </ac:spMkLst>
        </pc:spChg>
        <pc:spChg chg="del">
          <ac:chgData name="Felix Schober" userId="1f62646c9fae44e0" providerId="LiveId" clId="{75CE0D74-E083-D748-9CE3-577D7813B7C9}" dt="2019-05-08T11:06:20.877" v="2278" actId="478"/>
          <ac:spMkLst>
            <pc:docMk/>
            <pc:sldMk cId="988160131" sldId="372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1:07:24.040" v="2285" actId="166"/>
          <ac:grpSpMkLst>
            <pc:docMk/>
            <pc:sldMk cId="988160131" sldId="372"/>
            <ac:grpSpMk id="4" creationId="{C7A662CE-55B9-F34D-9960-B6B13E15AF47}"/>
          </ac:grpSpMkLst>
        </pc:grpChg>
        <pc:grpChg chg="mod">
          <ac:chgData name="Felix Schober" userId="1f62646c9fae44e0" providerId="LiveId" clId="{75CE0D74-E083-D748-9CE3-577D7813B7C9}" dt="2019-05-08T11:08:00.238" v="2287" actId="166"/>
          <ac:grpSpMkLst>
            <pc:docMk/>
            <pc:sldMk cId="988160131" sldId="372"/>
            <ac:grpSpMk id="85" creationId="{0DBE1A8C-A3F6-2741-BBF7-AA5B721BC17A}"/>
          </ac:grpSpMkLst>
        </pc:grpChg>
        <pc:grpChg chg="mod">
          <ac:chgData name="Felix Schober" userId="1f62646c9fae44e0" providerId="LiveId" clId="{75CE0D74-E083-D748-9CE3-577D7813B7C9}" dt="2019-05-08T11:08:47.997" v="2295" actId="166"/>
          <ac:grpSpMkLst>
            <pc:docMk/>
            <pc:sldMk cId="988160131" sldId="372"/>
            <ac:grpSpMk id="89" creationId="{87B275AA-F901-5844-A956-418299CD55E3}"/>
          </ac:grpSpMkLst>
        </pc:grpChg>
        <pc:grpChg chg="mod">
          <ac:chgData name="Felix Schober" userId="1f62646c9fae44e0" providerId="LiveId" clId="{75CE0D74-E083-D748-9CE3-577D7813B7C9}" dt="2019-05-08T11:08:37.431" v="2293" actId="166"/>
          <ac:grpSpMkLst>
            <pc:docMk/>
            <pc:sldMk cId="988160131" sldId="372"/>
            <ac:grpSpMk id="93" creationId="{C771505A-2BBA-B34D-8B2C-7ABE0E89BB3D}"/>
          </ac:grpSpMkLst>
        </pc:grpChg>
        <pc:grpChg chg="mod">
          <ac:chgData name="Felix Schober" userId="1f62646c9fae44e0" providerId="LiveId" clId="{75CE0D74-E083-D748-9CE3-577D7813B7C9}" dt="2019-05-08T11:07:09.502" v="2283" actId="167"/>
          <ac:grpSpMkLst>
            <pc:docMk/>
            <pc:sldMk cId="988160131" sldId="372"/>
            <ac:grpSpMk id="203" creationId="{A6C01C44-2EAB-9249-BC78-73EBBB9A54B2}"/>
          </ac:grpSpMkLst>
        </pc:grpChg>
        <pc:grpChg chg="mod">
          <ac:chgData name="Felix Schober" userId="1f62646c9fae44e0" providerId="LiveId" clId="{75CE0D74-E083-D748-9CE3-577D7813B7C9}" dt="2019-05-08T12:00:31.248" v="2581" actId="166"/>
          <ac:grpSpMkLst>
            <pc:docMk/>
            <pc:sldMk cId="988160131" sldId="372"/>
            <ac:grpSpMk id="232" creationId="{7782092C-DF58-E642-95F5-E4C55D1DE182}"/>
          </ac:grpSpMkLst>
        </pc:grpChg>
        <pc:grpChg chg="mod">
          <ac:chgData name="Felix Schober" userId="1f62646c9fae44e0" providerId="LiveId" clId="{75CE0D74-E083-D748-9CE3-577D7813B7C9}" dt="2019-05-08T12:00:31.248" v="2581" actId="166"/>
          <ac:grpSpMkLst>
            <pc:docMk/>
            <pc:sldMk cId="988160131" sldId="372"/>
            <ac:grpSpMk id="236" creationId="{A68724FC-DDA2-1E45-BD86-F8635C0AA2F9}"/>
          </ac:grpSpMkLst>
        </pc:grpChg>
        <pc:grpChg chg="mod">
          <ac:chgData name="Felix Schober" userId="1f62646c9fae44e0" providerId="LiveId" clId="{75CE0D74-E083-D748-9CE3-577D7813B7C9}" dt="2019-05-08T12:00:31.248" v="2581" actId="166"/>
          <ac:grpSpMkLst>
            <pc:docMk/>
            <pc:sldMk cId="988160131" sldId="372"/>
            <ac:grpSpMk id="239" creationId="{2B176EAA-2C53-F648-B5C4-9F1225B3B9D8}"/>
          </ac:grpSpMkLst>
        </pc:grpChg>
        <pc:grpChg chg="mod">
          <ac:chgData name="Felix Schober" userId="1f62646c9fae44e0" providerId="LiveId" clId="{75CE0D74-E083-D748-9CE3-577D7813B7C9}" dt="2019-05-08T12:00:31.248" v="2581" actId="166"/>
          <ac:grpSpMkLst>
            <pc:docMk/>
            <pc:sldMk cId="988160131" sldId="372"/>
            <ac:grpSpMk id="242" creationId="{7DE035F9-8E87-8240-995E-4B0801A5258F}"/>
          </ac:grpSpMkLst>
        </pc:grpChg>
      </pc:sldChg>
      <pc:sldChg chg="addSp modSp add ord modTransition">
        <pc:chgData name="Felix Schober" userId="1f62646c9fae44e0" providerId="LiveId" clId="{75CE0D74-E083-D748-9CE3-577D7813B7C9}" dt="2019-05-08T12:00:13.078" v="2580"/>
        <pc:sldMkLst>
          <pc:docMk/>
          <pc:sldMk cId="685467331" sldId="373"/>
        </pc:sldMkLst>
        <pc:spChg chg="add">
          <ac:chgData name="Felix Schober" userId="1f62646c9fae44e0" providerId="LiveId" clId="{75CE0D74-E083-D748-9CE3-577D7813B7C9}" dt="2019-05-08T11:09:33.845" v="2298"/>
          <ac:spMkLst>
            <pc:docMk/>
            <pc:sldMk cId="685467331" sldId="373"/>
            <ac:spMk id="97" creationId="{33492B91-2F73-A441-A187-CBA2B2420392}"/>
          </ac:spMkLst>
        </pc:spChg>
        <pc:spChg chg="add">
          <ac:chgData name="Felix Schober" userId="1f62646c9fae44e0" providerId="LiveId" clId="{75CE0D74-E083-D748-9CE3-577D7813B7C9}" dt="2019-05-08T11:10:20.831" v="2305"/>
          <ac:spMkLst>
            <pc:docMk/>
            <pc:sldMk cId="685467331" sldId="373"/>
            <ac:spMk id="98" creationId="{037613F4-B33E-A843-88E7-2DBCDCA8818F}"/>
          </ac:spMkLst>
        </pc:spChg>
        <pc:spChg chg="mod">
          <ac:chgData name="Felix Schober" userId="1f62646c9fae44e0" providerId="LiveId" clId="{75CE0D74-E083-D748-9CE3-577D7813B7C9}" dt="2019-05-08T11:55:59.134" v="2554" actId="1076"/>
          <ac:spMkLst>
            <pc:docMk/>
            <pc:sldMk cId="685467331" sldId="373"/>
            <ac:spMk id="244" creationId="{8BB973A1-6426-4E43-B7B7-56B1F4C9D558}"/>
          </ac:spMkLst>
        </pc:spChg>
        <pc:spChg chg="mod">
          <ac:chgData name="Felix Schober" userId="1f62646c9fae44e0" providerId="LiveId" clId="{75CE0D74-E083-D748-9CE3-577D7813B7C9}" dt="2019-05-08T11:10:15.068" v="2304"/>
          <ac:spMkLst>
            <pc:docMk/>
            <pc:sldMk cId="685467331" sldId="373"/>
            <ac:spMk id="257" creationId="{4C38EB2D-2260-D542-9869-96A0C5629055}"/>
          </ac:spMkLst>
        </pc:spChg>
        <pc:spChg chg="mod">
          <ac:chgData name="Felix Schober" userId="1f62646c9fae44e0" providerId="LiveId" clId="{75CE0D74-E083-D748-9CE3-577D7813B7C9}" dt="2019-05-08T11:09:40.671" v="2299"/>
          <ac:spMkLst>
            <pc:docMk/>
            <pc:sldMk cId="685467331" sldId="373"/>
            <ac:spMk id="260" creationId="{95ABECEB-3800-AA4A-9B44-8A7BE62F2D0B}"/>
          </ac:spMkLst>
        </pc:spChg>
        <pc:grpChg chg="mod">
          <ac:chgData name="Felix Schober" userId="1f62646c9fae44e0" providerId="LiveId" clId="{75CE0D74-E083-D748-9CE3-577D7813B7C9}" dt="2019-05-08T11:54:01.772" v="2550"/>
          <ac:grpSpMkLst>
            <pc:docMk/>
            <pc:sldMk cId="685467331" sldId="373"/>
            <ac:grpSpMk id="232" creationId="{7782092C-DF58-E642-95F5-E4C55D1DE182}"/>
          </ac:grpSpMkLst>
        </pc:grpChg>
        <pc:grpChg chg="mod">
          <ac:chgData name="Felix Schober" userId="1f62646c9fae44e0" providerId="LiveId" clId="{75CE0D74-E083-D748-9CE3-577D7813B7C9}" dt="2019-05-08T11:58:37.294" v="2573" actId="167"/>
          <ac:grpSpMkLst>
            <pc:docMk/>
            <pc:sldMk cId="685467331" sldId="373"/>
            <ac:grpSpMk id="236" creationId="{A68724FC-DDA2-1E45-BD86-F8635C0AA2F9}"/>
          </ac:grpSpMkLst>
        </pc:grpChg>
        <pc:grpChg chg="mod">
          <ac:chgData name="Felix Schober" userId="1f62646c9fae44e0" providerId="LiveId" clId="{75CE0D74-E083-D748-9CE3-577D7813B7C9}" dt="2019-05-08T11:58:33.738" v="2572" actId="167"/>
          <ac:grpSpMkLst>
            <pc:docMk/>
            <pc:sldMk cId="685467331" sldId="373"/>
            <ac:grpSpMk id="239" creationId="{2B176EAA-2C53-F648-B5C4-9F1225B3B9D8}"/>
          </ac:grpSpMkLst>
        </pc:grpChg>
        <pc:grpChg chg="mod">
          <ac:chgData name="Felix Schober" userId="1f62646c9fae44e0" providerId="LiveId" clId="{75CE0D74-E083-D748-9CE3-577D7813B7C9}" dt="2019-05-08T11:56:08.046" v="2556" actId="1076"/>
          <ac:grpSpMkLst>
            <pc:docMk/>
            <pc:sldMk cId="685467331" sldId="373"/>
            <ac:grpSpMk id="242" creationId="{7DE035F9-8E87-8240-995E-4B0801A5258F}"/>
          </ac:grpSpMkLst>
        </pc:grpChg>
        <pc:cxnChg chg="mod">
          <ac:chgData name="Felix Schober" userId="1f62646c9fae44e0" providerId="LiveId" clId="{75CE0D74-E083-D748-9CE3-577D7813B7C9}" dt="2019-05-08T11:56:08.046" v="2556" actId="1076"/>
          <ac:cxnSpMkLst>
            <pc:docMk/>
            <pc:sldMk cId="685467331" sldId="373"/>
            <ac:cxnSpMk id="250" creationId="{73916FB5-9200-DC40-9A8D-2A3AA85E4800}"/>
          </ac:cxnSpMkLst>
        </pc:cxnChg>
      </pc:sldChg>
      <pc:sldChg chg="addSp modSp add">
        <pc:chgData name="Felix Schober" userId="1f62646c9fae44e0" providerId="LiveId" clId="{75CE0D74-E083-D748-9CE3-577D7813B7C9}" dt="2019-05-08T12:01:24.859" v="2584" actId="1076"/>
        <pc:sldMkLst>
          <pc:docMk/>
          <pc:sldMk cId="2256844884" sldId="374"/>
        </pc:sldMkLst>
        <pc:spChg chg="mod">
          <ac:chgData name="Felix Schober" userId="1f62646c9fae44e0" providerId="LiveId" clId="{75CE0D74-E083-D748-9CE3-577D7813B7C9}" dt="2019-05-08T11:12:07.349" v="2441" actId="1076"/>
          <ac:spMkLst>
            <pc:docMk/>
            <pc:sldMk cId="2256844884" sldId="374"/>
            <ac:spMk id="99" creationId="{003E4A4F-2B1A-BD4D-995E-444A5082010C}"/>
          </ac:spMkLst>
        </pc:spChg>
        <pc:spChg chg="add mod">
          <ac:chgData name="Felix Schober" userId="1f62646c9fae44e0" providerId="LiveId" clId="{75CE0D74-E083-D748-9CE3-577D7813B7C9}" dt="2019-05-08T12:01:24.859" v="2584" actId="1076"/>
          <ac:spMkLst>
            <pc:docMk/>
            <pc:sldMk cId="2256844884" sldId="374"/>
            <ac:spMk id="100" creationId="{7A83937F-B970-0345-9DFD-413FD9175775}"/>
          </ac:spMkLst>
        </pc:spChg>
        <pc:grpChg chg="mod">
          <ac:chgData name="Felix Schober" userId="1f62646c9fae44e0" providerId="LiveId" clId="{75CE0D74-E083-D748-9CE3-577D7813B7C9}" dt="2019-05-08T11:11:15.450" v="2440" actId="1035"/>
          <ac:grpSpMkLst>
            <pc:docMk/>
            <pc:sldMk cId="2256844884" sldId="374"/>
            <ac:grpSpMk id="4" creationId="{C7A662CE-55B9-F34D-9960-B6B13E15AF47}"/>
          </ac:grpSpMkLst>
        </pc:grpChg>
        <pc:grpChg chg="mod">
          <ac:chgData name="Felix Schober" userId="1f62646c9fae44e0" providerId="LiveId" clId="{75CE0D74-E083-D748-9CE3-577D7813B7C9}" dt="2019-05-08T11:12:19.125" v="2443" actId="1076"/>
          <ac:grpSpMkLst>
            <pc:docMk/>
            <pc:sldMk cId="2256844884" sldId="374"/>
            <ac:grpSpMk id="85" creationId="{0DBE1A8C-A3F6-2741-BBF7-AA5B721BC17A}"/>
          </ac:grpSpMkLst>
        </pc:grpChg>
        <pc:grpChg chg="mod">
          <ac:chgData name="Felix Schober" userId="1f62646c9fae44e0" providerId="LiveId" clId="{75CE0D74-E083-D748-9CE3-577D7813B7C9}" dt="2019-05-08T11:12:13.004" v="2442" actId="1076"/>
          <ac:grpSpMkLst>
            <pc:docMk/>
            <pc:sldMk cId="2256844884" sldId="374"/>
            <ac:grpSpMk id="93" creationId="{C771505A-2BBA-B34D-8B2C-7ABE0E89BB3D}"/>
          </ac:grpSpMkLst>
        </pc:grpChg>
      </pc:sldChg>
      <pc:sldChg chg="delSp modSp add ord">
        <pc:chgData name="Felix Schober" userId="1f62646c9fae44e0" providerId="LiveId" clId="{75CE0D74-E083-D748-9CE3-577D7813B7C9}" dt="2019-05-08T11:56:55.314" v="2566" actId="478"/>
        <pc:sldMkLst>
          <pc:docMk/>
          <pc:sldMk cId="3934108559" sldId="375"/>
        </pc:sldMkLst>
        <pc:grpChg chg="del">
          <ac:chgData name="Felix Schober" userId="1f62646c9fae44e0" providerId="LiveId" clId="{75CE0D74-E083-D748-9CE3-577D7813B7C9}" dt="2019-05-08T11:56:53.495" v="2565" actId="478"/>
          <ac:grpSpMkLst>
            <pc:docMk/>
            <pc:sldMk cId="3934108559" sldId="375"/>
            <ac:grpSpMk id="4" creationId="{C7A662CE-55B9-F34D-9960-B6B13E15AF47}"/>
          </ac:grpSpMkLst>
        </pc:grpChg>
        <pc:grpChg chg="del">
          <ac:chgData name="Felix Schober" userId="1f62646c9fae44e0" providerId="LiveId" clId="{75CE0D74-E083-D748-9CE3-577D7813B7C9}" dt="2019-05-08T11:56:55.314" v="2566" actId="478"/>
          <ac:grpSpMkLst>
            <pc:docMk/>
            <pc:sldMk cId="3934108559" sldId="375"/>
            <ac:grpSpMk id="93" creationId="{E025A12C-3A8C-5141-9C39-4A12C9CBA7CD}"/>
          </ac:grpSpMkLst>
        </pc:grpChg>
        <pc:grpChg chg="mod">
          <ac:chgData name="Felix Schober" userId="1f62646c9fae44e0" providerId="LiveId" clId="{75CE0D74-E083-D748-9CE3-577D7813B7C9}" dt="2019-05-08T11:56:51.363" v="2564" actId="167"/>
          <ac:grpSpMkLst>
            <pc:docMk/>
            <pc:sldMk cId="3934108559" sldId="375"/>
            <ac:grpSpMk id="242" creationId="{7DE035F9-8E87-8240-995E-4B0801A5258F}"/>
          </ac:grpSpMkLst>
        </pc:grpChg>
        <pc:cxnChg chg="mod">
          <ac:chgData name="Felix Schober" userId="1f62646c9fae44e0" providerId="LiveId" clId="{75CE0D74-E083-D748-9CE3-577D7813B7C9}" dt="2019-05-08T11:56:43.903" v="2563" actId="1076"/>
          <ac:cxnSpMkLst>
            <pc:docMk/>
            <pc:sldMk cId="3934108559" sldId="375"/>
            <ac:cxnSpMk id="250" creationId="{73916FB5-9200-DC40-9A8D-2A3AA85E4800}"/>
          </ac:cxnSpMkLst>
        </pc:cxnChg>
      </pc:sldChg>
      <pc:sldChg chg="addSp modSp add modTransition">
        <pc:chgData name="Felix Schober" userId="1f62646c9fae44e0" providerId="LiveId" clId="{75CE0D74-E083-D748-9CE3-577D7813B7C9}" dt="2019-05-08T12:02:07.380" v="2593"/>
        <pc:sldMkLst>
          <pc:docMk/>
          <pc:sldMk cId="727848584" sldId="376"/>
        </pc:sldMkLst>
        <pc:spChg chg="mod">
          <ac:chgData name="Felix Schober" userId="1f62646c9fae44e0" providerId="LiveId" clId="{75CE0D74-E083-D748-9CE3-577D7813B7C9}" dt="2019-05-08T12:01:45.279" v="2590" actId="20577"/>
          <ac:spMkLst>
            <pc:docMk/>
            <pc:sldMk cId="727848584" sldId="376"/>
            <ac:spMk id="97" creationId="{5F8D9C58-39C6-9446-B718-71B999009A14}"/>
          </ac:spMkLst>
        </pc:spChg>
        <pc:spChg chg="add mod">
          <ac:chgData name="Felix Schober" userId="1f62646c9fae44e0" providerId="LiveId" clId="{75CE0D74-E083-D748-9CE3-577D7813B7C9}" dt="2019-05-08T12:01:42.688" v="2586" actId="1076"/>
          <ac:spMkLst>
            <pc:docMk/>
            <pc:sldMk cId="727848584" sldId="376"/>
            <ac:spMk id="100" creationId="{484A3124-2186-1640-A5E1-E67F64869792}"/>
          </ac:spMkLst>
        </pc:spChg>
      </pc:sldChg>
      <pc:sldChg chg="modSp add">
        <pc:chgData name="Felix Schober" userId="1f62646c9fae44e0" providerId="LiveId" clId="{75CE0D74-E083-D748-9CE3-577D7813B7C9}" dt="2019-05-08T12:10:26.484" v="2636" actId="207"/>
        <pc:sldMkLst>
          <pc:docMk/>
          <pc:sldMk cId="817752637" sldId="377"/>
        </pc:sldMkLst>
        <pc:spChg chg="mod">
          <ac:chgData name="Felix Schober" userId="1f62646c9fae44e0" providerId="LiveId" clId="{75CE0D74-E083-D748-9CE3-577D7813B7C9}" dt="2019-05-08T12:10:09.664" v="2635" actId="108"/>
          <ac:spMkLst>
            <pc:docMk/>
            <pc:sldMk cId="817752637" sldId="377"/>
            <ac:spMk id="20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2:10:26.484" v="2636" actId="207"/>
          <ac:spMkLst>
            <pc:docMk/>
            <pc:sldMk cId="817752637" sldId="377"/>
            <ac:spMk id="21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2:10:03.908" v="2634" actId="108"/>
          <ac:spMkLst>
            <pc:docMk/>
            <pc:sldMk cId="817752637" sldId="377"/>
            <ac:spMk id="22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2:09:57.242" v="2633" actId="108"/>
          <ac:spMkLst>
            <pc:docMk/>
            <pc:sldMk cId="817752637" sldId="377"/>
            <ac:spMk id="23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2:09:50.499" v="2632" actId="108"/>
          <ac:spMkLst>
            <pc:docMk/>
            <pc:sldMk cId="817752637" sldId="377"/>
            <ac:spMk id="24" creationId="{00000000-0000-0000-0000-000000000000}"/>
          </ac:spMkLst>
        </pc:spChg>
      </pc:sldChg>
      <pc:sldChg chg="add del">
        <pc:chgData name="Felix Schober" userId="1f62646c9fae44e0" providerId="LiveId" clId="{75CE0D74-E083-D748-9CE3-577D7813B7C9}" dt="2019-05-08T12:08:16.542" v="2630" actId="2696"/>
        <pc:sldMkLst>
          <pc:docMk/>
          <pc:sldMk cId="3661055857" sldId="377"/>
        </pc:sldMkLst>
      </pc:sldChg>
      <pc:sldChg chg="addSp delSp modSp add modAnim">
        <pc:chgData name="Felix Schober" userId="1f62646c9fae44e0" providerId="LiveId" clId="{75CE0D74-E083-D748-9CE3-577D7813B7C9}" dt="2019-05-08T12:52:56.077" v="3099" actId="478"/>
        <pc:sldMkLst>
          <pc:docMk/>
          <pc:sldMk cId="3011623700" sldId="378"/>
        </pc:sldMkLst>
        <pc:spChg chg="mod">
          <ac:chgData name="Felix Schober" userId="1f62646c9fae44e0" providerId="LiveId" clId="{75CE0D74-E083-D748-9CE3-577D7813B7C9}" dt="2019-05-08T12:36:21.557" v="2966" actId="1076"/>
          <ac:spMkLst>
            <pc:docMk/>
            <pc:sldMk cId="3011623700" sldId="378"/>
            <ac:spMk id="2" creationId="{9B03E09E-AD5D-46EE-81BF-446F998C2B37}"/>
          </ac:spMkLst>
        </pc:spChg>
        <pc:spChg chg="add mod">
          <ac:chgData name="Felix Schober" userId="1f62646c9fae44e0" providerId="LiveId" clId="{75CE0D74-E083-D748-9CE3-577D7813B7C9}" dt="2019-05-08T12:52:05.344" v="3085" actId="1076"/>
          <ac:spMkLst>
            <pc:docMk/>
            <pc:sldMk cId="3011623700" sldId="378"/>
            <ac:spMk id="3" creationId="{6148E94E-07DA-3645-88AA-1717AA29ABC5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7" creationId="{B05C9BA7-7A25-C544-861A-4158D87875DF}"/>
          </ac:spMkLst>
        </pc:spChg>
        <pc:spChg chg="mod">
          <ac:chgData name="Felix Schober" userId="1f62646c9fae44e0" providerId="LiveId" clId="{75CE0D74-E083-D748-9CE3-577D7813B7C9}" dt="2019-05-08T12:15:24.667" v="2675" actId="207"/>
          <ac:spMkLst>
            <pc:docMk/>
            <pc:sldMk cId="3011623700" sldId="378"/>
            <ac:spMk id="95" creationId="{36CB2A79-BE69-3244-BE3B-680AADAB1A96}"/>
          </ac:spMkLst>
        </pc:spChg>
        <pc:spChg chg="mod">
          <ac:chgData name="Felix Schober" userId="1f62646c9fae44e0" providerId="LiveId" clId="{75CE0D74-E083-D748-9CE3-577D7813B7C9}" dt="2019-05-08T12:14:39.233" v="2672" actId="207"/>
          <ac:spMkLst>
            <pc:docMk/>
            <pc:sldMk cId="3011623700" sldId="378"/>
            <ac:spMk id="98" creationId="{FF9B68AE-696C-314A-B1F1-B5536C1EAE53}"/>
          </ac:spMkLst>
        </pc:spChg>
        <pc:spChg chg="mod topLvl">
          <ac:chgData name="Felix Schober" userId="1f62646c9fae44e0" providerId="LiveId" clId="{75CE0D74-E083-D748-9CE3-577D7813B7C9}" dt="2019-05-08T12:51:44.120" v="3076" actId="14100"/>
          <ac:spMkLst>
            <pc:docMk/>
            <pc:sldMk cId="3011623700" sldId="378"/>
            <ac:spMk id="109" creationId="{667C4B14-0587-5D43-B457-A34CB940349C}"/>
          </ac:spMkLst>
        </pc:spChg>
        <pc:spChg chg="del">
          <ac:chgData name="Felix Schober" userId="1f62646c9fae44e0" providerId="LiveId" clId="{75CE0D74-E083-D748-9CE3-577D7813B7C9}" dt="2019-05-08T12:18:00.090" v="2678" actId="478"/>
          <ac:spMkLst>
            <pc:docMk/>
            <pc:sldMk cId="3011623700" sldId="378"/>
            <ac:spMk id="110" creationId="{13251780-9497-524F-AB13-FFDE49360D9A}"/>
          </ac:spMkLst>
        </pc:spChg>
        <pc:spChg chg="del mod topLvl">
          <ac:chgData name="Felix Schober" userId="1f62646c9fae44e0" providerId="LiveId" clId="{75CE0D74-E083-D748-9CE3-577D7813B7C9}" dt="2019-05-08T12:19:25.376" v="2680" actId="478"/>
          <ac:spMkLst>
            <pc:docMk/>
            <pc:sldMk cId="3011623700" sldId="378"/>
            <ac:spMk id="111" creationId="{B8B4ADF9-F56C-D14F-8359-4CF443B73DE4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17" creationId="{D7E9B500-714F-F743-A8EA-F56471B3E5AB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18" creationId="{46366C8E-0E43-AC4B-8903-547F1593A940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19" creationId="{87CEBDCE-9961-A540-95C8-12A57CF86F98}"/>
          </ac:spMkLst>
        </pc:spChg>
        <pc:spChg chg="add mod">
          <ac:chgData name="Felix Schober" userId="1f62646c9fae44e0" providerId="LiveId" clId="{75CE0D74-E083-D748-9CE3-577D7813B7C9}" dt="2019-05-08T12:42:01.574" v="3038" actId="121"/>
          <ac:spMkLst>
            <pc:docMk/>
            <pc:sldMk cId="3011623700" sldId="378"/>
            <ac:spMk id="120" creationId="{1A4580B1-35D5-8243-839D-C8A12D41FF1A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21" creationId="{D187AC30-3492-AF4E-ADC7-2AB23DB04F73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22" creationId="{2D9FDB6E-D6C6-6C48-AE7A-BA53EEF996E4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23" creationId="{5AB173F4-6C7A-6944-822C-ED807BC191CE}"/>
          </ac:spMkLst>
        </pc:spChg>
        <pc:spChg chg="add mod">
          <ac:chgData name="Felix Schober" userId="1f62646c9fae44e0" providerId="LiveId" clId="{75CE0D74-E083-D748-9CE3-577D7813B7C9}" dt="2019-05-08T12:36:44.587" v="2983" actId="164"/>
          <ac:spMkLst>
            <pc:docMk/>
            <pc:sldMk cId="3011623700" sldId="378"/>
            <ac:spMk id="124" creationId="{426C56E8-645B-4148-B1AA-14B2AE361829}"/>
          </ac:spMkLst>
        </pc:spChg>
        <pc:spChg chg="add mod">
          <ac:chgData name="Felix Schober" userId="1f62646c9fae44e0" providerId="LiveId" clId="{75CE0D74-E083-D748-9CE3-577D7813B7C9}" dt="2019-05-08T12:51:48.552" v="3077" actId="14100"/>
          <ac:spMkLst>
            <pc:docMk/>
            <pc:sldMk cId="3011623700" sldId="378"/>
            <ac:spMk id="125" creationId="{A9F33F92-6409-B344-AB2A-18CAC7D3EFA3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26" creationId="{87285067-BF54-454F-9CC9-2386DC210D90}"/>
          </ac:spMkLst>
        </pc:spChg>
        <pc:spChg chg="add del mod">
          <ac:chgData name="Felix Schober" userId="1f62646c9fae44e0" providerId="LiveId" clId="{75CE0D74-E083-D748-9CE3-577D7813B7C9}" dt="2019-05-08T12:27:58.874" v="2877" actId="478"/>
          <ac:spMkLst>
            <pc:docMk/>
            <pc:sldMk cId="3011623700" sldId="378"/>
            <ac:spMk id="127" creationId="{3C926302-6D45-734E-8CDE-C7092DB0512C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28" creationId="{A9E5D52C-0053-154A-979C-53D9B8B78FE3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29" creationId="{40317C64-CD30-6243-AD23-C14F3DF1B93D}"/>
          </ac:spMkLst>
        </pc:spChg>
        <pc:spChg chg="add del mod">
          <ac:chgData name="Felix Schober" userId="1f62646c9fae44e0" providerId="LiveId" clId="{75CE0D74-E083-D748-9CE3-577D7813B7C9}" dt="2019-05-08T12:30:01.181" v="2899" actId="478"/>
          <ac:spMkLst>
            <pc:docMk/>
            <pc:sldMk cId="3011623700" sldId="378"/>
            <ac:spMk id="130" creationId="{FECCB6C6-CD8E-0244-85D0-6A2611E78A5F}"/>
          </ac:spMkLst>
        </pc:spChg>
        <pc:spChg chg="add del mod">
          <ac:chgData name="Felix Schober" userId="1f62646c9fae44e0" providerId="LiveId" clId="{75CE0D74-E083-D748-9CE3-577D7813B7C9}" dt="2019-05-08T12:29:52.471" v="2897" actId="478"/>
          <ac:spMkLst>
            <pc:docMk/>
            <pc:sldMk cId="3011623700" sldId="378"/>
            <ac:spMk id="131" creationId="{1E69BC30-073C-9849-8CE1-8F9636086B29}"/>
          </ac:spMkLst>
        </pc:spChg>
        <pc:spChg chg="add del mod">
          <ac:chgData name="Felix Schober" userId="1f62646c9fae44e0" providerId="LiveId" clId="{75CE0D74-E083-D748-9CE3-577D7813B7C9}" dt="2019-05-08T12:29:55.808" v="2898" actId="478"/>
          <ac:spMkLst>
            <pc:docMk/>
            <pc:sldMk cId="3011623700" sldId="378"/>
            <ac:spMk id="132" creationId="{A77FA393-5043-2640-A98A-A2A902923213}"/>
          </ac:spMkLst>
        </pc:spChg>
        <pc:spChg chg="add del mod">
          <ac:chgData name="Felix Schober" userId="1f62646c9fae44e0" providerId="LiveId" clId="{75CE0D74-E083-D748-9CE3-577D7813B7C9}" dt="2019-05-08T12:30:04.451" v="2900" actId="478"/>
          <ac:spMkLst>
            <pc:docMk/>
            <pc:sldMk cId="3011623700" sldId="378"/>
            <ac:spMk id="133" creationId="{C98E0CD3-EEE7-A948-9AF0-9D0EC26A2A15}"/>
          </ac:spMkLst>
        </pc:spChg>
        <pc:spChg chg="add mod">
          <ac:chgData name="Felix Schober" userId="1f62646c9fae44e0" providerId="LiveId" clId="{75CE0D74-E083-D748-9CE3-577D7813B7C9}" dt="2019-05-08T12:51:57.824" v="3084" actId="1038"/>
          <ac:spMkLst>
            <pc:docMk/>
            <pc:sldMk cId="3011623700" sldId="378"/>
            <ac:spMk id="134" creationId="{1E0C8FC8-8491-FD4D-80EA-02336AFB9376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35" creationId="{DD5D4CF8-08AE-3143-8518-F4998FD16CBA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36" creationId="{BF6D5192-F71F-454D-9D8A-2030B683475F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37" creationId="{5B07FDA1-6025-7441-A50B-3AD099CEE844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39" creationId="{783BD51E-4F25-C147-B3F9-8672E512C0C6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40" creationId="{E1D86563-D91C-E14D-81B1-9626752D8F3B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41" creationId="{6A82FAEE-FD9C-794D-BA5C-450BD5DB7D0C}"/>
          </ac:spMkLst>
        </pc:spChg>
        <pc:spChg chg="add mod">
          <ac:chgData name="Felix Schober" userId="1f62646c9fae44e0" providerId="LiveId" clId="{75CE0D74-E083-D748-9CE3-577D7813B7C9}" dt="2019-05-08T12:36:30.665" v="2967" actId="164"/>
          <ac:spMkLst>
            <pc:docMk/>
            <pc:sldMk cId="3011623700" sldId="378"/>
            <ac:spMk id="142" creationId="{1B92C55A-D834-2D4B-ADAB-23F3F8C29099}"/>
          </ac:spMkLst>
        </pc:spChg>
        <pc:spChg chg="del">
          <ac:chgData name="Felix Schober" userId="1f62646c9fae44e0" providerId="LiveId" clId="{75CE0D74-E083-D748-9CE3-577D7813B7C9}" dt="2019-05-08T12:14:07.661" v="2671" actId="478"/>
          <ac:spMkLst>
            <pc:docMk/>
            <pc:sldMk cId="3011623700" sldId="378"/>
            <ac:spMk id="272" creationId="{7E2C0589-B10D-4317-801C-F296E6FD1790}"/>
          </ac:spMkLst>
        </pc:spChg>
        <pc:spChg chg="del">
          <ac:chgData name="Felix Schober" userId="1f62646c9fae44e0" providerId="LiveId" clId="{75CE0D74-E083-D748-9CE3-577D7813B7C9}" dt="2019-05-08T12:14:07.661" v="2671" actId="478"/>
          <ac:spMkLst>
            <pc:docMk/>
            <pc:sldMk cId="3011623700" sldId="378"/>
            <ac:spMk id="273" creationId="{ADAF9B4F-01C7-4ED2-825C-D0A0491D968F}"/>
          </ac:spMkLst>
        </pc:spChg>
        <pc:spChg chg="del">
          <ac:chgData name="Felix Schober" userId="1f62646c9fae44e0" providerId="LiveId" clId="{75CE0D74-E083-D748-9CE3-577D7813B7C9}" dt="2019-05-08T12:14:07.661" v="2671" actId="478"/>
          <ac:spMkLst>
            <pc:docMk/>
            <pc:sldMk cId="3011623700" sldId="378"/>
            <ac:spMk id="2065" creationId="{4086DEE9-0C75-40DC-A654-B9AB61DA0CA4}"/>
          </ac:spMkLst>
        </pc:spChg>
        <pc:grpChg chg="add mod">
          <ac:chgData name="Felix Schober" userId="1f62646c9fae44e0" providerId="LiveId" clId="{75CE0D74-E083-D748-9CE3-577D7813B7C9}" dt="2019-05-08T12:51:35.407" v="3075" actId="1036"/>
          <ac:grpSpMkLst>
            <pc:docMk/>
            <pc:sldMk cId="3011623700" sldId="378"/>
            <ac:grpSpMk id="13" creationId="{98400F8B-EF2A-6F41-979F-640171555537}"/>
          </ac:grpSpMkLst>
        </pc:grpChg>
        <pc:grpChg chg="add mod">
          <ac:chgData name="Felix Schober" userId="1f62646c9fae44e0" providerId="LiveId" clId="{75CE0D74-E083-D748-9CE3-577D7813B7C9}" dt="2019-05-08T12:51:35.407" v="3075" actId="1036"/>
          <ac:grpSpMkLst>
            <pc:docMk/>
            <pc:sldMk cId="3011623700" sldId="378"/>
            <ac:grpSpMk id="32" creationId="{4ABDED53-4514-8746-8731-8514EDE7FCA7}"/>
          </ac:grpSpMkLst>
        </pc:grpChg>
        <pc:grpChg chg="add del mod">
          <ac:chgData name="Felix Schober" userId="1f62646c9fae44e0" providerId="LiveId" clId="{75CE0D74-E083-D748-9CE3-577D7813B7C9}" dt="2019-05-08T12:19:20.017" v="2679" actId="165"/>
          <ac:grpSpMkLst>
            <pc:docMk/>
            <pc:sldMk cId="3011623700" sldId="378"/>
            <ac:grpSpMk id="107" creationId="{88318E3C-3FB3-E140-9B6A-B8CB60D45B04}"/>
          </ac:grpSpMkLst>
        </pc:grpChg>
        <pc:grpChg chg="del mod topLvl">
          <ac:chgData name="Felix Schober" userId="1f62646c9fae44e0" providerId="LiveId" clId="{75CE0D74-E083-D748-9CE3-577D7813B7C9}" dt="2019-05-08T12:19:27.582" v="2681" actId="478"/>
          <ac:grpSpMkLst>
            <pc:docMk/>
            <pc:sldMk cId="3011623700" sldId="378"/>
            <ac:grpSpMk id="108" creationId="{85E3C21F-66D9-C249-A620-40C03EA171BE}"/>
          </ac:grpSpMkLst>
        </pc:grpChg>
        <pc:grpChg chg="del">
          <ac:chgData name="Felix Schober" userId="1f62646c9fae44e0" providerId="LiveId" clId="{75CE0D74-E083-D748-9CE3-577D7813B7C9}" dt="2019-05-08T12:14:07.661" v="2671" actId="478"/>
          <ac:grpSpMkLst>
            <pc:docMk/>
            <pc:sldMk cId="3011623700" sldId="378"/>
            <ac:grpSpMk id="236" creationId="{903B259A-8FA8-4B2B-BA05-035B6E47C88E}"/>
          </ac:grpSpMkLst>
        </pc:grpChg>
        <pc:grpChg chg="del">
          <ac:chgData name="Felix Schober" userId="1f62646c9fae44e0" providerId="LiveId" clId="{75CE0D74-E083-D748-9CE3-577D7813B7C9}" dt="2019-05-08T12:14:07.661" v="2671" actId="478"/>
          <ac:grpSpMkLst>
            <pc:docMk/>
            <pc:sldMk cId="3011623700" sldId="378"/>
            <ac:grpSpMk id="238" creationId="{B7FF26D6-7CC7-48C9-9B94-88F418DA62C8}"/>
          </ac:grpSpMkLst>
        </pc:grpChg>
        <pc:grpChg chg="del">
          <ac:chgData name="Felix Schober" userId="1f62646c9fae44e0" providerId="LiveId" clId="{75CE0D74-E083-D748-9CE3-577D7813B7C9}" dt="2019-05-08T12:14:07.661" v="2671" actId="478"/>
          <ac:grpSpMkLst>
            <pc:docMk/>
            <pc:sldMk cId="3011623700" sldId="378"/>
            <ac:grpSpMk id="253" creationId="{D65317D2-4A73-48DD-890D-86007B8B1338}"/>
          </ac:grpSpMkLst>
        </pc:grpChg>
        <pc:grpChg chg="del">
          <ac:chgData name="Felix Schober" userId="1f62646c9fae44e0" providerId="LiveId" clId="{75CE0D74-E083-D748-9CE3-577D7813B7C9}" dt="2019-05-08T12:14:07.661" v="2671" actId="478"/>
          <ac:grpSpMkLst>
            <pc:docMk/>
            <pc:sldMk cId="3011623700" sldId="378"/>
            <ac:grpSpMk id="2056" creationId="{302DC085-C867-46F5-BC72-902BF5CC8BB6}"/>
          </ac:grpSpMkLst>
        </pc:grpChg>
        <pc:picChg chg="del">
          <ac:chgData name="Felix Schober" userId="1f62646c9fae44e0" providerId="LiveId" clId="{75CE0D74-E083-D748-9CE3-577D7813B7C9}" dt="2019-05-08T12:14:07.661" v="2671" actId="478"/>
          <ac:picMkLst>
            <pc:docMk/>
            <pc:sldMk cId="3011623700" sldId="378"/>
            <ac:picMk id="6" creationId="{A91E9B07-FA5C-4031-B1FE-2BD3AB1F8E4F}"/>
          </ac:picMkLst>
        </pc:picChg>
        <pc:picChg chg="del">
          <ac:chgData name="Felix Schober" userId="1f62646c9fae44e0" providerId="LiveId" clId="{75CE0D74-E083-D748-9CE3-577D7813B7C9}" dt="2019-05-08T12:14:07.661" v="2671" actId="478"/>
          <ac:picMkLst>
            <pc:docMk/>
            <pc:sldMk cId="3011623700" sldId="378"/>
            <ac:picMk id="12" creationId="{50D3453A-5818-4A59-9D16-F96FF06EE423}"/>
          </ac:picMkLst>
        </pc:picChg>
        <pc:picChg chg="add mod">
          <ac:chgData name="Felix Schober" userId="1f62646c9fae44e0" providerId="LiveId" clId="{75CE0D74-E083-D748-9CE3-577D7813B7C9}" dt="2019-05-08T12:52:23.326" v="3098" actId="1036"/>
          <ac:picMkLst>
            <pc:docMk/>
            <pc:sldMk cId="3011623700" sldId="378"/>
            <ac:picMk id="34" creationId="{20514876-40CF-DA4B-BD57-7438449A984D}"/>
          </ac:picMkLst>
        </pc:picChg>
        <pc:picChg chg="add del mod">
          <ac:chgData name="Felix Schober" userId="1f62646c9fae44e0" providerId="LiveId" clId="{75CE0D74-E083-D748-9CE3-577D7813B7C9}" dt="2019-05-08T12:52:56.077" v="3099" actId="478"/>
          <ac:picMkLst>
            <pc:docMk/>
            <pc:sldMk cId="3011623700" sldId="378"/>
            <ac:picMk id="37" creationId="{2CFBD8D5-E638-764A-9E54-BC40E1AC0041}"/>
          </ac:picMkLst>
        </pc:picChg>
        <pc:picChg chg="del">
          <ac:chgData name="Felix Schober" userId="1f62646c9fae44e0" providerId="LiveId" clId="{75CE0D74-E083-D748-9CE3-577D7813B7C9}" dt="2019-05-08T12:14:07.661" v="2671" actId="478"/>
          <ac:picMkLst>
            <pc:docMk/>
            <pc:sldMk cId="3011623700" sldId="378"/>
            <ac:picMk id="96" creationId="{6C3583ED-B3C0-46B5-BA78-3F8427BF219D}"/>
          </ac:picMkLst>
        </pc:picChg>
        <pc:picChg chg="del">
          <ac:chgData name="Felix Schober" userId="1f62646c9fae44e0" providerId="LiveId" clId="{75CE0D74-E083-D748-9CE3-577D7813B7C9}" dt="2019-05-08T12:14:07.661" v="2671" actId="478"/>
          <ac:picMkLst>
            <pc:docMk/>
            <pc:sldMk cId="3011623700" sldId="378"/>
            <ac:picMk id="106" creationId="{A8E5144D-D90F-0743-8D67-D6B1A71EBCF5}"/>
          </ac:picMkLst>
        </pc:picChg>
        <pc:picChg chg="add mod">
          <ac:chgData name="Felix Schober" userId="1f62646c9fae44e0" providerId="LiveId" clId="{75CE0D74-E083-D748-9CE3-577D7813B7C9}" dt="2019-05-08T12:52:23.326" v="3098" actId="1036"/>
          <ac:picMkLst>
            <pc:docMk/>
            <pc:sldMk cId="3011623700" sldId="378"/>
            <ac:picMk id="147" creationId="{BD5C69E5-4EA4-434B-B0D2-8A1618285AA6}"/>
          </ac:picMkLst>
        </pc:picChg>
        <pc:picChg chg="add mod">
          <ac:chgData name="Felix Schober" userId="1f62646c9fae44e0" providerId="LiveId" clId="{75CE0D74-E083-D748-9CE3-577D7813B7C9}" dt="2019-05-08T12:52:23.326" v="3098" actId="1036"/>
          <ac:picMkLst>
            <pc:docMk/>
            <pc:sldMk cId="3011623700" sldId="378"/>
            <ac:picMk id="148" creationId="{73C9A1D9-0B23-7D46-AEDC-D99CCCB49D72}"/>
          </ac:picMkLst>
        </pc:picChg>
        <pc:picChg chg="add mod">
          <ac:chgData name="Felix Schober" userId="1f62646c9fae44e0" providerId="LiveId" clId="{75CE0D74-E083-D748-9CE3-577D7813B7C9}" dt="2019-05-08T12:52:23.326" v="3098" actId="1036"/>
          <ac:picMkLst>
            <pc:docMk/>
            <pc:sldMk cId="3011623700" sldId="378"/>
            <ac:picMk id="149" creationId="{5D91CA18-45C0-A444-B0FD-EFDAFFF89143}"/>
          </ac:picMkLst>
        </pc:picChg>
        <pc:picChg chg="add mod">
          <ac:chgData name="Felix Schober" userId="1f62646c9fae44e0" providerId="LiveId" clId="{75CE0D74-E083-D748-9CE3-577D7813B7C9}" dt="2019-05-08T12:52:23.326" v="3098" actId="1036"/>
          <ac:picMkLst>
            <pc:docMk/>
            <pc:sldMk cId="3011623700" sldId="378"/>
            <ac:picMk id="150" creationId="{03DEDE8E-877E-3F4B-9C1D-AEF5E36CB62E}"/>
          </ac:picMkLst>
        </pc:pic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46" creationId="{4F5A132B-D3E2-4824-BA5C-B89D9B1E93DC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54" creationId="{9C6DBB53-1F7D-4554-8629-C212647EBEA6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55" creationId="{FFA73B8B-F17F-4E8B-8914-E8C1B8F25F1D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57" creationId="{A519046C-64D3-46F0-BF3F-7BBFF2797076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78" creationId="{7BD31B29-3801-4249-B5A8-B60A8FD12D00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83" creationId="{BEAFBC3B-01F5-4039-A2E3-92373AEEAE05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93" creationId="{AE57AFDC-152F-4B50-A7F1-316515D5C73D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28" creationId="{D5899895-EE33-4AE0-A624-B46BA864FE30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40" creationId="{52E4CEFC-EC31-416C-A587-A46F4B2B1330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42" creationId="{C9376731-0E33-4B0A-A49A-F0D0E0CAC7BF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49" creationId="{AF9742F4-8B9D-4790-907F-AD9174E8C836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60" creationId="{BDAB122D-0B48-4940-A878-136F8DB91378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66" creationId="{F2808816-16D1-45EA-B6EB-D8DCCCC3FB31}"/>
          </ac:cxnSpMkLst>
        </pc:cxnChg>
        <pc:cxnChg chg="del 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69" creationId="{D5A4C906-75CF-48F5-816F-599B87DF075E}"/>
          </ac:cxnSpMkLst>
        </pc:cxnChg>
        <pc:cxnChg chg="del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70" creationId="{9A8D9211-7ADA-4072-954C-E2AADD273FEA}"/>
          </ac:cxnSpMkLst>
        </pc:cxnChg>
        <pc:cxnChg chg="del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71" creationId="{36CF46FA-C654-4D54-88CA-294146E254A9}"/>
          </ac:cxnSpMkLst>
        </pc:cxnChg>
        <pc:cxnChg chg="mod">
          <ac:chgData name="Felix Schober" userId="1f62646c9fae44e0" providerId="LiveId" clId="{75CE0D74-E083-D748-9CE3-577D7813B7C9}" dt="2019-05-08T12:14:07.661" v="2671" actId="478"/>
          <ac:cxnSpMkLst>
            <pc:docMk/>
            <pc:sldMk cId="3011623700" sldId="378"/>
            <ac:cxnSpMk id="2055" creationId="{19F31466-9C6B-48A0-985D-7E0A3A197C52}"/>
          </ac:cxnSpMkLst>
        </pc:cxnChg>
      </pc:sldChg>
      <pc:sldChg chg="modSp add">
        <pc:chgData name="Felix Schober" userId="1f62646c9fae44e0" providerId="LiveId" clId="{75CE0D74-E083-D748-9CE3-577D7813B7C9}" dt="2019-05-08T12:11:46.855" v="2662" actId="108"/>
        <pc:sldMkLst>
          <pc:docMk/>
          <pc:sldMk cId="3550502540" sldId="379"/>
        </pc:sldMkLst>
        <pc:spChg chg="mod">
          <ac:chgData name="Felix Schober" userId="1f62646c9fae44e0" providerId="LiveId" clId="{75CE0D74-E083-D748-9CE3-577D7813B7C9}" dt="2019-05-08T12:11:46.855" v="2662" actId="108"/>
          <ac:spMkLst>
            <pc:docMk/>
            <pc:sldMk cId="3550502540" sldId="379"/>
            <ac:spMk id="21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2:11:41.014" v="2661" actId="207"/>
          <ac:spMkLst>
            <pc:docMk/>
            <pc:sldMk cId="3550502540" sldId="379"/>
            <ac:spMk id="22" creationId="{00000000-0000-0000-0000-000000000000}"/>
          </ac:spMkLst>
        </pc:spChg>
      </pc:sldChg>
      <pc:sldChg chg="addSp modSp add">
        <pc:chgData name="Felix Schober" userId="1f62646c9fae44e0" providerId="LiveId" clId="{75CE0D74-E083-D748-9CE3-577D7813B7C9}" dt="2019-05-08T13:00:09.253" v="3121" actId="14826"/>
        <pc:sldMkLst>
          <pc:docMk/>
          <pc:sldMk cId="773432740" sldId="380"/>
        </pc:sldMkLst>
        <pc:picChg chg="add mod">
          <ac:chgData name="Felix Schober" userId="1f62646c9fae44e0" providerId="LiveId" clId="{75CE0D74-E083-D748-9CE3-577D7813B7C9}" dt="2019-05-08T12:56:51.807" v="3105" actId="1076"/>
          <ac:picMkLst>
            <pc:docMk/>
            <pc:sldMk cId="773432740" sldId="380"/>
            <ac:picMk id="5" creationId="{C2712FC7-C48F-E74D-BAD0-CAEBC77593C7}"/>
          </ac:picMkLst>
        </pc:picChg>
        <pc:picChg chg="add mod">
          <ac:chgData name="Felix Schober" userId="1f62646c9fae44e0" providerId="LiveId" clId="{75CE0D74-E083-D748-9CE3-577D7813B7C9}" dt="2019-05-08T12:58:39.768" v="3111" actId="1076"/>
          <ac:picMkLst>
            <pc:docMk/>
            <pc:sldMk cId="773432740" sldId="380"/>
            <ac:picMk id="8" creationId="{210D6B7D-4ACB-8245-8276-70E7C6F999F0}"/>
          </ac:picMkLst>
        </pc:picChg>
        <pc:picChg chg="add mod">
          <ac:chgData name="Felix Schober" userId="1f62646c9fae44e0" providerId="LiveId" clId="{75CE0D74-E083-D748-9CE3-577D7813B7C9}" dt="2019-05-08T12:59:01.504" v="3113" actId="1076"/>
          <ac:picMkLst>
            <pc:docMk/>
            <pc:sldMk cId="773432740" sldId="380"/>
            <ac:picMk id="47" creationId="{C16E6DA6-70E8-494D-A371-EBBEE240136C}"/>
          </ac:picMkLst>
        </pc:picChg>
        <pc:picChg chg="add mod">
          <ac:chgData name="Felix Schober" userId="1f62646c9fae44e0" providerId="LiveId" clId="{75CE0D74-E083-D748-9CE3-577D7813B7C9}" dt="2019-05-08T12:59:56.403" v="3120" actId="14826"/>
          <ac:picMkLst>
            <pc:docMk/>
            <pc:sldMk cId="773432740" sldId="380"/>
            <ac:picMk id="48" creationId="{00FE5021-9780-134E-B268-BF1949DECC2A}"/>
          </ac:picMkLst>
        </pc:picChg>
        <pc:picChg chg="add mod">
          <ac:chgData name="Felix Schober" userId="1f62646c9fae44e0" providerId="LiveId" clId="{75CE0D74-E083-D748-9CE3-577D7813B7C9}" dt="2019-05-08T12:59:08.147" v="3115" actId="1076"/>
          <ac:picMkLst>
            <pc:docMk/>
            <pc:sldMk cId="773432740" sldId="380"/>
            <ac:picMk id="49" creationId="{AAAC9A57-94B5-1945-B1D9-E5686FFB4A40}"/>
          </ac:picMkLst>
        </pc:picChg>
        <pc:picChg chg="add mod">
          <ac:chgData name="Felix Schober" userId="1f62646c9fae44e0" providerId="LiveId" clId="{75CE0D74-E083-D748-9CE3-577D7813B7C9}" dt="2019-05-08T13:00:09.253" v="3121" actId="14826"/>
          <ac:picMkLst>
            <pc:docMk/>
            <pc:sldMk cId="773432740" sldId="380"/>
            <ac:picMk id="50" creationId="{810CC197-BB53-594A-880C-954C5EF4102D}"/>
          </ac:picMkLst>
        </pc:picChg>
        <pc:picChg chg="add mod">
          <ac:chgData name="Felix Schober" userId="1f62646c9fae44e0" providerId="LiveId" clId="{75CE0D74-E083-D748-9CE3-577D7813B7C9}" dt="2019-05-08T12:59:15.777" v="3117" actId="1076"/>
          <ac:picMkLst>
            <pc:docMk/>
            <pc:sldMk cId="773432740" sldId="380"/>
            <ac:picMk id="51" creationId="{C24AAABE-4FF6-D54B-9930-4FED6072D92E}"/>
          </ac:picMkLst>
        </pc:picChg>
        <pc:picChg chg="add mod">
          <ac:chgData name="Felix Schober" userId="1f62646c9fae44e0" providerId="LiveId" clId="{75CE0D74-E083-D748-9CE3-577D7813B7C9}" dt="2019-05-08T12:59:56.403" v="3120" actId="14826"/>
          <ac:picMkLst>
            <pc:docMk/>
            <pc:sldMk cId="773432740" sldId="380"/>
            <ac:picMk id="52" creationId="{4F8C6EBD-AE7D-CA43-A9DD-871DCB6BA87C}"/>
          </ac:picMkLst>
        </pc:picChg>
        <pc:picChg chg="add mod">
          <ac:chgData name="Felix Schober" userId="1f62646c9fae44e0" providerId="LiveId" clId="{75CE0D74-E083-D748-9CE3-577D7813B7C9}" dt="2019-05-08T12:59:21.188" v="3119" actId="1076"/>
          <ac:picMkLst>
            <pc:docMk/>
            <pc:sldMk cId="773432740" sldId="380"/>
            <ac:picMk id="53" creationId="{45F584B6-8569-ED42-A267-E1E1E1AE1717}"/>
          </ac:picMkLst>
        </pc:picChg>
        <pc:picChg chg="add mod">
          <ac:chgData name="Felix Schober" userId="1f62646c9fae44e0" providerId="LiveId" clId="{75CE0D74-E083-D748-9CE3-577D7813B7C9}" dt="2019-05-08T12:59:21.188" v="3119" actId="1076"/>
          <ac:picMkLst>
            <pc:docMk/>
            <pc:sldMk cId="773432740" sldId="380"/>
            <ac:picMk id="54" creationId="{7513707C-E550-0940-9629-50711B10178A}"/>
          </ac:picMkLst>
        </pc:picChg>
      </pc:sldChg>
      <pc:sldChg chg="addSp delSp modSp add mod">
        <pc:chgData name="Felix Schober" userId="1f62646c9fae44e0" providerId="LiveId" clId="{75CE0D74-E083-D748-9CE3-577D7813B7C9}" dt="2019-05-08T13:10:15.869" v="3225" actId="404"/>
        <pc:sldMkLst>
          <pc:docMk/>
          <pc:sldMk cId="1214328103" sldId="381"/>
        </pc:sldMkLst>
        <pc:spChg chg="add mod">
          <ac:chgData name="Felix Schober" userId="1f62646c9fae44e0" providerId="LiveId" clId="{75CE0D74-E083-D748-9CE3-577D7813B7C9}" dt="2019-05-08T13:10:15.869" v="3225" actId="404"/>
          <ac:spMkLst>
            <pc:docMk/>
            <pc:sldMk cId="1214328103" sldId="381"/>
            <ac:spMk id="6" creationId="{2278DBA4-8A4F-8149-8B55-9B7733279921}"/>
          </ac:spMkLst>
        </pc:spChg>
        <pc:grpChg chg="del">
          <ac:chgData name="Felix Schober" userId="1f62646c9fae44e0" providerId="LiveId" clId="{75CE0D74-E083-D748-9CE3-577D7813B7C9}" dt="2019-05-08T13:01:03.818" v="3123" actId="478"/>
          <ac:grpSpMkLst>
            <pc:docMk/>
            <pc:sldMk cId="1214328103" sldId="381"/>
            <ac:grpSpMk id="13" creationId="{98400F8B-EF2A-6F41-979F-640171555537}"/>
          </ac:grpSpMkLst>
        </pc:grpChg>
        <pc:graphicFrameChg chg="add mod">
          <ac:chgData name="Felix Schober" userId="1f62646c9fae44e0" providerId="LiveId" clId="{75CE0D74-E083-D748-9CE3-577D7813B7C9}" dt="2019-05-08T13:08:14.264" v="3185" actId="20577"/>
          <ac:graphicFrameMkLst>
            <pc:docMk/>
            <pc:sldMk cId="1214328103" sldId="381"/>
            <ac:graphicFrameMk id="4" creationId="{C6618279-EDD1-3A4F-9104-537F36E4C0EA}"/>
          </ac:graphicFrameMkLst>
        </pc:graphicFrameChg>
      </pc:sldChg>
      <pc:sldChg chg="add del">
        <pc:chgData name="Felix Schober" userId="1f62646c9fae44e0" providerId="LiveId" clId="{75CE0D74-E083-D748-9CE3-577D7813B7C9}" dt="2019-05-08T13:16:36.735" v="3227" actId="2696"/>
        <pc:sldMkLst>
          <pc:docMk/>
          <pc:sldMk cId="2170479940" sldId="382"/>
        </pc:sldMkLst>
      </pc:sldChg>
      <pc:sldChg chg="addSp delSp modSp add">
        <pc:chgData name="Felix Schober" userId="1f62646c9fae44e0" providerId="LiveId" clId="{75CE0D74-E083-D748-9CE3-577D7813B7C9}" dt="2019-05-08T13:24:43.604" v="3610" actId="207"/>
        <pc:sldMkLst>
          <pc:docMk/>
          <pc:sldMk cId="2861599384" sldId="382"/>
        </pc:sldMkLst>
        <pc:spChg chg="mod">
          <ac:chgData name="Felix Schober" userId="1f62646c9fae44e0" providerId="LiveId" clId="{75CE0D74-E083-D748-9CE3-577D7813B7C9}" dt="2019-05-08T13:16:51.760" v="3256" actId="20577"/>
          <ac:spMkLst>
            <pc:docMk/>
            <pc:sldMk cId="2861599384" sldId="382"/>
            <ac:spMk id="2" creationId="{9E46F712-0EB6-D34D-AD0B-53E8A5278830}"/>
          </ac:spMkLst>
        </pc:spChg>
        <pc:spChg chg="del">
          <ac:chgData name="Felix Schober" userId="1f62646c9fae44e0" providerId="LiveId" clId="{75CE0D74-E083-D748-9CE3-577D7813B7C9}" dt="2019-05-08T13:16:54.596" v="3257" actId="478"/>
          <ac:spMkLst>
            <pc:docMk/>
            <pc:sldMk cId="2861599384" sldId="382"/>
            <ac:spMk id="3" creationId="{3165EE99-303B-7842-B6B0-9D9AA8B9D8B6}"/>
          </ac:spMkLst>
        </pc:spChg>
        <pc:spChg chg="add mod">
          <ac:chgData name="Felix Schober" userId="1f62646c9fae44e0" providerId="LiveId" clId="{75CE0D74-E083-D748-9CE3-577D7813B7C9}" dt="2019-05-08T13:24:43.604" v="3610" actId="207"/>
          <ac:spMkLst>
            <pc:docMk/>
            <pc:sldMk cId="2861599384" sldId="382"/>
            <ac:spMk id="5" creationId="{DD7F1F8A-82F9-154D-8E49-1BBDE29AE1C7}"/>
          </ac:spMkLst>
        </pc:spChg>
        <pc:spChg chg="add">
          <ac:chgData name="Felix Schober" userId="1f62646c9fae44e0" providerId="LiveId" clId="{75CE0D74-E083-D748-9CE3-577D7813B7C9}" dt="2019-05-08T13:22:25.508" v="3460"/>
          <ac:spMkLst>
            <pc:docMk/>
            <pc:sldMk cId="2861599384" sldId="382"/>
            <ac:spMk id="6" creationId="{C305DFAD-3133-CD4A-ABA2-05867B848522}"/>
          </ac:spMkLst>
        </pc:spChg>
        <pc:spChg chg="add">
          <ac:chgData name="Felix Schober" userId="1f62646c9fae44e0" providerId="LiveId" clId="{75CE0D74-E083-D748-9CE3-577D7813B7C9}" dt="2019-05-08T13:22:25.508" v="3460"/>
          <ac:spMkLst>
            <pc:docMk/>
            <pc:sldMk cId="2861599384" sldId="382"/>
            <ac:spMk id="8" creationId="{8EA62CE8-9780-2248-9970-4E40B5F1EC86}"/>
          </ac:spMkLst>
        </pc:spChg>
        <pc:spChg chg="add">
          <ac:chgData name="Felix Schober" userId="1f62646c9fae44e0" providerId="LiveId" clId="{75CE0D74-E083-D748-9CE3-577D7813B7C9}" dt="2019-05-08T13:22:25.508" v="3460"/>
          <ac:spMkLst>
            <pc:docMk/>
            <pc:sldMk cId="2861599384" sldId="382"/>
            <ac:spMk id="10" creationId="{3A61CC5F-8A0E-9341-8D72-D61DE0A7C785}"/>
          </ac:spMkLst>
        </pc:spChg>
        <pc:spChg chg="add">
          <ac:chgData name="Felix Schober" userId="1f62646c9fae44e0" providerId="LiveId" clId="{75CE0D74-E083-D748-9CE3-577D7813B7C9}" dt="2019-05-08T13:22:25.508" v="3460"/>
          <ac:spMkLst>
            <pc:docMk/>
            <pc:sldMk cId="2861599384" sldId="382"/>
            <ac:spMk id="12" creationId="{BC16F1C0-6FF8-5947-9252-1F48109A132F}"/>
          </ac:spMkLst>
        </pc:spChg>
        <pc:spChg chg="add">
          <ac:chgData name="Felix Schober" userId="1f62646c9fae44e0" providerId="LiveId" clId="{75CE0D74-E083-D748-9CE3-577D7813B7C9}" dt="2019-05-08T13:22:25.508" v="3460"/>
          <ac:spMkLst>
            <pc:docMk/>
            <pc:sldMk cId="2861599384" sldId="382"/>
            <ac:spMk id="14" creationId="{BC8DCBF0-ABAE-2940-A844-B377D1667CF4}"/>
          </ac:spMkLst>
        </pc:spChg>
        <pc:picChg chg="add mod">
          <ac:chgData name="Felix Schober" userId="1f62646c9fae44e0" providerId="LiveId" clId="{75CE0D74-E083-D748-9CE3-577D7813B7C9}" dt="2019-05-08T13:22:29.486" v="3476" actId="1038"/>
          <ac:picMkLst>
            <pc:docMk/>
            <pc:sldMk cId="2861599384" sldId="382"/>
            <ac:picMk id="4" creationId="{523C8852-CEE6-F747-9E3A-7205DE01DE3B}"/>
          </ac:picMkLst>
        </pc:picChg>
        <pc:picChg chg="add">
          <ac:chgData name="Felix Schober" userId="1f62646c9fae44e0" providerId="LiveId" clId="{75CE0D74-E083-D748-9CE3-577D7813B7C9}" dt="2019-05-08T13:22:25.508" v="3460"/>
          <ac:picMkLst>
            <pc:docMk/>
            <pc:sldMk cId="2861599384" sldId="382"/>
            <ac:picMk id="7" creationId="{EC4EE2E8-3915-A04B-8599-B092AF969F55}"/>
          </ac:picMkLst>
        </pc:picChg>
        <pc:picChg chg="add">
          <ac:chgData name="Felix Schober" userId="1f62646c9fae44e0" providerId="LiveId" clId="{75CE0D74-E083-D748-9CE3-577D7813B7C9}" dt="2019-05-08T13:22:25.508" v="3460"/>
          <ac:picMkLst>
            <pc:docMk/>
            <pc:sldMk cId="2861599384" sldId="382"/>
            <ac:picMk id="9" creationId="{36B131BB-79B6-3F42-AB95-9E225DF12400}"/>
          </ac:picMkLst>
        </pc:picChg>
        <pc:picChg chg="add">
          <ac:chgData name="Felix Schober" userId="1f62646c9fae44e0" providerId="LiveId" clId="{75CE0D74-E083-D748-9CE3-577D7813B7C9}" dt="2019-05-08T13:22:25.508" v="3460"/>
          <ac:picMkLst>
            <pc:docMk/>
            <pc:sldMk cId="2861599384" sldId="382"/>
            <ac:picMk id="11" creationId="{2F7FB23F-3F2F-C448-984A-2721088D6944}"/>
          </ac:picMkLst>
        </pc:picChg>
        <pc:picChg chg="add">
          <ac:chgData name="Felix Schober" userId="1f62646c9fae44e0" providerId="LiveId" clId="{75CE0D74-E083-D748-9CE3-577D7813B7C9}" dt="2019-05-08T13:22:25.508" v="3460"/>
          <ac:picMkLst>
            <pc:docMk/>
            <pc:sldMk cId="2861599384" sldId="382"/>
            <ac:picMk id="13" creationId="{FE4D3A7F-B4FD-4347-9BBD-EA3E4F1AFC56}"/>
          </ac:picMkLst>
        </pc:picChg>
        <pc:picChg chg="add">
          <ac:chgData name="Felix Schober" userId="1f62646c9fae44e0" providerId="LiveId" clId="{75CE0D74-E083-D748-9CE3-577D7813B7C9}" dt="2019-05-08T13:22:25.508" v="3460"/>
          <ac:picMkLst>
            <pc:docMk/>
            <pc:sldMk cId="2861599384" sldId="382"/>
            <ac:picMk id="15" creationId="{84036C24-EE1F-4B41-8E2B-064057FC28D8}"/>
          </ac:picMkLst>
        </pc:picChg>
      </pc:sldChg>
      <pc:sldChg chg="addSp delSp modSp add">
        <pc:chgData name="Felix Schober" userId="1f62646c9fae44e0" providerId="LiveId" clId="{75CE0D74-E083-D748-9CE3-577D7813B7C9}" dt="2019-05-08T13:29:35.463" v="3624" actId="14100"/>
        <pc:sldMkLst>
          <pc:docMk/>
          <pc:sldMk cId="2069751122" sldId="383"/>
        </pc:sldMkLst>
        <pc:spChg chg="del">
          <ac:chgData name="Felix Schober" userId="1f62646c9fae44e0" providerId="LiveId" clId="{75CE0D74-E083-D748-9CE3-577D7813B7C9}" dt="2019-05-08T13:26:57.700" v="3613" actId="478"/>
          <ac:spMkLst>
            <pc:docMk/>
            <pc:sldMk cId="2069751122" sldId="383"/>
            <ac:spMk id="5" creationId="{DD7F1F8A-82F9-154D-8E49-1BBDE29AE1C7}"/>
          </ac:spMkLst>
        </pc:spChg>
        <pc:spChg chg="add del">
          <ac:chgData name="Felix Schober" userId="1f62646c9fae44e0" providerId="LiveId" clId="{75CE0D74-E083-D748-9CE3-577D7813B7C9}" dt="2019-05-08T13:28:21.108" v="3615"/>
          <ac:spMkLst>
            <pc:docMk/>
            <pc:sldMk cId="2069751122" sldId="383"/>
            <ac:spMk id="16" creationId="{CFFC0F0B-EF6D-364D-AB47-D2389E13A764}"/>
          </ac:spMkLst>
        </pc:spChg>
        <pc:spChg chg="add del">
          <ac:chgData name="Felix Schober" userId="1f62646c9fae44e0" providerId="LiveId" clId="{75CE0D74-E083-D748-9CE3-577D7813B7C9}" dt="2019-05-08T13:28:21.108" v="3615"/>
          <ac:spMkLst>
            <pc:docMk/>
            <pc:sldMk cId="2069751122" sldId="383"/>
            <ac:spMk id="18" creationId="{A11EBE5C-4BDE-9041-8C7D-91D482BF736C}"/>
          </ac:spMkLst>
        </pc:spChg>
        <pc:spChg chg="add del">
          <ac:chgData name="Felix Schober" userId="1f62646c9fae44e0" providerId="LiveId" clId="{75CE0D74-E083-D748-9CE3-577D7813B7C9}" dt="2019-05-08T13:28:21.108" v="3615"/>
          <ac:spMkLst>
            <pc:docMk/>
            <pc:sldMk cId="2069751122" sldId="383"/>
            <ac:spMk id="20" creationId="{633C5B1A-162E-1C4A-93F0-D3BDACBA91A5}"/>
          </ac:spMkLst>
        </pc:spChg>
        <pc:spChg chg="add del">
          <ac:chgData name="Felix Schober" userId="1f62646c9fae44e0" providerId="LiveId" clId="{75CE0D74-E083-D748-9CE3-577D7813B7C9}" dt="2019-05-08T13:28:21.108" v="3615"/>
          <ac:spMkLst>
            <pc:docMk/>
            <pc:sldMk cId="2069751122" sldId="383"/>
            <ac:spMk id="22" creationId="{9F95ADE7-AD0B-7746-8976-8608E5CDB95A}"/>
          </ac:spMkLst>
        </pc:spChg>
        <pc:spChg chg="add del">
          <ac:chgData name="Felix Schober" userId="1f62646c9fae44e0" providerId="LiveId" clId="{75CE0D74-E083-D748-9CE3-577D7813B7C9}" dt="2019-05-08T13:28:21.108" v="3615"/>
          <ac:spMkLst>
            <pc:docMk/>
            <pc:sldMk cId="2069751122" sldId="383"/>
            <ac:spMk id="24" creationId="{97123D4B-E951-3D4C-8253-41FE96F3E961}"/>
          </ac:spMkLst>
        </pc:spChg>
        <pc:picChg chg="add mod">
          <ac:chgData name="Felix Schober" userId="1f62646c9fae44e0" providerId="LiveId" clId="{75CE0D74-E083-D748-9CE3-577D7813B7C9}" dt="2019-05-08T13:29:17.887" v="3620" actId="14100"/>
          <ac:picMkLst>
            <pc:docMk/>
            <pc:sldMk cId="2069751122" sldId="383"/>
            <ac:picMk id="3" creationId="{5A8855A4-2897-4840-97DB-3C3FEBA19CA0}"/>
          </ac:picMkLst>
        </pc:picChg>
        <pc:picChg chg="del">
          <ac:chgData name="Felix Schober" userId="1f62646c9fae44e0" providerId="LiveId" clId="{75CE0D74-E083-D748-9CE3-577D7813B7C9}" dt="2019-05-08T13:25:28.284" v="3612" actId="478"/>
          <ac:picMkLst>
            <pc:docMk/>
            <pc:sldMk cId="2069751122" sldId="383"/>
            <ac:picMk id="4" creationId="{523C8852-CEE6-F747-9E3A-7205DE01DE3B}"/>
          </ac:picMkLst>
        </pc:picChg>
        <pc:picChg chg="add del">
          <ac:chgData name="Felix Schober" userId="1f62646c9fae44e0" providerId="LiveId" clId="{75CE0D74-E083-D748-9CE3-577D7813B7C9}" dt="2019-05-08T13:28:21.108" v="3615"/>
          <ac:picMkLst>
            <pc:docMk/>
            <pc:sldMk cId="2069751122" sldId="383"/>
            <ac:picMk id="17" creationId="{8D08A7CA-46C9-AD4C-90A2-6FB01EDD0A07}"/>
          </ac:picMkLst>
        </pc:picChg>
        <pc:picChg chg="add del">
          <ac:chgData name="Felix Schober" userId="1f62646c9fae44e0" providerId="LiveId" clId="{75CE0D74-E083-D748-9CE3-577D7813B7C9}" dt="2019-05-08T13:28:21.108" v="3615"/>
          <ac:picMkLst>
            <pc:docMk/>
            <pc:sldMk cId="2069751122" sldId="383"/>
            <ac:picMk id="19" creationId="{9A30C0C1-A99F-DE48-8D87-896D8A5A763A}"/>
          </ac:picMkLst>
        </pc:picChg>
        <pc:picChg chg="add del">
          <ac:chgData name="Felix Schober" userId="1f62646c9fae44e0" providerId="LiveId" clId="{75CE0D74-E083-D748-9CE3-577D7813B7C9}" dt="2019-05-08T13:28:21.108" v="3615"/>
          <ac:picMkLst>
            <pc:docMk/>
            <pc:sldMk cId="2069751122" sldId="383"/>
            <ac:picMk id="21" creationId="{18E6334A-A678-E647-81D2-3F845B295128}"/>
          </ac:picMkLst>
        </pc:picChg>
        <pc:picChg chg="add del">
          <ac:chgData name="Felix Schober" userId="1f62646c9fae44e0" providerId="LiveId" clId="{75CE0D74-E083-D748-9CE3-577D7813B7C9}" dt="2019-05-08T13:28:21.108" v="3615"/>
          <ac:picMkLst>
            <pc:docMk/>
            <pc:sldMk cId="2069751122" sldId="383"/>
            <ac:picMk id="23" creationId="{4F05CD69-7A03-7340-8951-EAB9775B9A9E}"/>
          </ac:picMkLst>
        </pc:picChg>
        <pc:picChg chg="add del">
          <ac:chgData name="Felix Schober" userId="1f62646c9fae44e0" providerId="LiveId" clId="{75CE0D74-E083-D748-9CE3-577D7813B7C9}" dt="2019-05-08T13:28:21.108" v="3615"/>
          <ac:picMkLst>
            <pc:docMk/>
            <pc:sldMk cId="2069751122" sldId="383"/>
            <ac:picMk id="25" creationId="{E80B5253-610F-C142-936F-4F093FDE55C3}"/>
          </ac:picMkLst>
        </pc:picChg>
        <pc:picChg chg="add mod">
          <ac:chgData name="Felix Schober" userId="1f62646c9fae44e0" providerId="LiveId" clId="{75CE0D74-E083-D748-9CE3-577D7813B7C9}" dt="2019-05-08T13:29:35.463" v="3624" actId="14100"/>
          <ac:picMkLst>
            <pc:docMk/>
            <pc:sldMk cId="2069751122" sldId="383"/>
            <ac:picMk id="26" creationId="{0CA0C2E5-59FA-E843-A8C0-B45EC0D39F66}"/>
          </ac:picMkLst>
        </pc:picChg>
      </pc:sldChg>
      <pc:sldChg chg="addSp delSp modSp add">
        <pc:chgData name="Felix Schober" userId="1f62646c9fae44e0" providerId="LiveId" clId="{75CE0D74-E083-D748-9CE3-577D7813B7C9}" dt="2019-05-08T14:05:55.045" v="3777" actId="1076"/>
        <pc:sldMkLst>
          <pc:docMk/>
          <pc:sldMk cId="63099560" sldId="384"/>
        </pc:sldMkLst>
        <pc:spChg chg="mod">
          <ac:chgData name="Felix Schober" userId="1f62646c9fae44e0" providerId="LiveId" clId="{75CE0D74-E083-D748-9CE3-577D7813B7C9}" dt="2019-05-08T14:03:34.049" v="3747" actId="20577"/>
          <ac:spMkLst>
            <pc:docMk/>
            <pc:sldMk cId="63099560" sldId="384"/>
            <ac:spMk id="2" creationId="{9E46F712-0EB6-D34D-AD0B-53E8A5278830}"/>
          </ac:spMkLst>
        </pc:spChg>
        <pc:spChg chg="add del mod">
          <ac:chgData name="Felix Schober" userId="1f62646c9fae44e0" providerId="LiveId" clId="{75CE0D74-E083-D748-9CE3-577D7813B7C9}" dt="2019-05-08T13:54:35.189" v="3661"/>
          <ac:spMkLst>
            <pc:docMk/>
            <pc:sldMk cId="63099560" sldId="384"/>
            <ac:spMk id="5" creationId="{8CAFBB52-63B5-9245-A09A-3FC388A7D827}"/>
          </ac:spMkLst>
        </pc:spChg>
        <pc:spChg chg="mod">
          <ac:chgData name="Felix Schober" userId="1f62646c9fae44e0" providerId="LiveId" clId="{75CE0D74-E083-D748-9CE3-577D7813B7C9}" dt="2019-05-08T13:52:16.049" v="3651" actId="207"/>
          <ac:spMkLst>
            <pc:docMk/>
            <pc:sldMk cId="63099560" sldId="384"/>
            <ac:spMk id="8" creationId="{8EA62CE8-9780-2248-9970-4E40B5F1EC86}"/>
          </ac:spMkLst>
        </pc:spChg>
        <pc:spChg chg="mod">
          <ac:chgData name="Felix Schober" userId="1f62646c9fae44e0" providerId="LiveId" clId="{75CE0D74-E083-D748-9CE3-577D7813B7C9}" dt="2019-05-08T13:52:22.928" v="3652" actId="207"/>
          <ac:spMkLst>
            <pc:docMk/>
            <pc:sldMk cId="63099560" sldId="384"/>
            <ac:spMk id="10" creationId="{3A61CC5F-8A0E-9341-8D72-D61DE0A7C785}"/>
          </ac:spMkLst>
        </pc:spChg>
        <pc:spChg chg="add mod">
          <ac:chgData name="Felix Schober" userId="1f62646c9fae44e0" providerId="LiveId" clId="{75CE0D74-E083-D748-9CE3-577D7813B7C9}" dt="2019-05-08T14:05:55.045" v="3777" actId="1076"/>
          <ac:spMkLst>
            <pc:docMk/>
            <pc:sldMk cId="63099560" sldId="384"/>
            <ac:spMk id="17" creationId="{9EEA60DF-9E22-CA4A-95A3-230577E09459}"/>
          </ac:spMkLst>
        </pc:spChg>
        <pc:spChg chg="add mod">
          <ac:chgData name="Felix Schober" userId="1f62646c9fae44e0" providerId="LiveId" clId="{75CE0D74-E083-D748-9CE3-577D7813B7C9}" dt="2019-05-08T14:05:55.045" v="3777" actId="1076"/>
          <ac:spMkLst>
            <pc:docMk/>
            <pc:sldMk cId="63099560" sldId="384"/>
            <ac:spMk id="18" creationId="{45637EF3-376A-B049-AAD1-9871697D56CA}"/>
          </ac:spMkLst>
        </pc:spChg>
        <pc:spChg chg="add mod">
          <ac:chgData name="Felix Schober" userId="1f62646c9fae44e0" providerId="LiveId" clId="{75CE0D74-E083-D748-9CE3-577D7813B7C9}" dt="2019-05-08T14:05:55.045" v="3777" actId="1076"/>
          <ac:spMkLst>
            <pc:docMk/>
            <pc:sldMk cId="63099560" sldId="384"/>
            <ac:spMk id="20" creationId="{F1CB2450-628B-5F4F-AD77-731D9CF10C1E}"/>
          </ac:spMkLst>
        </pc:spChg>
        <pc:spChg chg="add mod">
          <ac:chgData name="Felix Schober" userId="1f62646c9fae44e0" providerId="LiveId" clId="{75CE0D74-E083-D748-9CE3-577D7813B7C9}" dt="2019-05-08T14:05:55.045" v="3777" actId="1076"/>
          <ac:spMkLst>
            <pc:docMk/>
            <pc:sldMk cId="63099560" sldId="384"/>
            <ac:spMk id="21" creationId="{25F08E35-6FE7-2344-B352-7660A09F748F}"/>
          </ac:spMkLst>
        </pc:spChg>
        <pc:graphicFrameChg chg="add del">
          <ac:chgData name="Felix Schober" userId="1f62646c9fae44e0" providerId="LiveId" clId="{75CE0D74-E083-D748-9CE3-577D7813B7C9}" dt="2019-05-08T13:54:00.607" v="3656"/>
          <ac:graphicFrameMkLst>
            <pc:docMk/>
            <pc:sldMk cId="63099560" sldId="384"/>
            <ac:graphicFrameMk id="4" creationId="{669B2B6B-97F5-FE4E-A27A-318F8641F805}"/>
          </ac:graphicFrameMkLst>
        </pc:graphicFrameChg>
        <pc:graphicFrameChg chg="add del">
          <ac:chgData name="Felix Schober" userId="1f62646c9fae44e0" providerId="LiveId" clId="{75CE0D74-E083-D748-9CE3-577D7813B7C9}" dt="2019-05-08T13:54:32.472" v="3659"/>
          <ac:graphicFrameMkLst>
            <pc:docMk/>
            <pc:sldMk cId="63099560" sldId="384"/>
            <ac:graphicFrameMk id="16" creationId="{B80BF6DD-A776-6A49-9C04-9652A434EB24}"/>
          </ac:graphicFrameMkLst>
        </pc:graphicFrameChg>
        <pc:picChg chg="del">
          <ac:chgData name="Felix Schober" userId="1f62646c9fae44e0" providerId="LiveId" clId="{75CE0D74-E083-D748-9CE3-577D7813B7C9}" dt="2019-05-08T13:52:29.616" v="3653" actId="478"/>
          <ac:picMkLst>
            <pc:docMk/>
            <pc:sldMk cId="63099560" sldId="384"/>
            <ac:picMk id="3" creationId="{5A8855A4-2897-4840-97DB-3C3FEBA19CA0}"/>
          </ac:picMkLst>
        </pc:picChg>
        <pc:picChg chg="del">
          <ac:chgData name="Felix Schober" userId="1f62646c9fae44e0" providerId="LiveId" clId="{75CE0D74-E083-D748-9CE3-577D7813B7C9}" dt="2019-05-08T13:52:30.371" v="3654" actId="478"/>
          <ac:picMkLst>
            <pc:docMk/>
            <pc:sldMk cId="63099560" sldId="384"/>
            <ac:picMk id="26" creationId="{0CA0C2E5-59FA-E843-A8C0-B45EC0D39F66}"/>
          </ac:picMkLst>
        </pc:picChg>
        <pc:cxnChg chg="add mod">
          <ac:chgData name="Felix Schober" userId="1f62646c9fae44e0" providerId="LiveId" clId="{75CE0D74-E083-D748-9CE3-577D7813B7C9}" dt="2019-05-08T14:05:55.045" v="3777" actId="1076"/>
          <ac:cxnSpMkLst>
            <pc:docMk/>
            <pc:sldMk cId="63099560" sldId="384"/>
            <ac:cxnSpMk id="22" creationId="{FD50CF8A-6C83-CE41-B259-EBC92C4E3539}"/>
          </ac:cxnSpMkLst>
        </pc:cxnChg>
        <pc:cxnChg chg="add mod">
          <ac:chgData name="Felix Schober" userId="1f62646c9fae44e0" providerId="LiveId" clId="{75CE0D74-E083-D748-9CE3-577D7813B7C9}" dt="2019-05-08T14:05:55.045" v="3777" actId="1076"/>
          <ac:cxnSpMkLst>
            <pc:docMk/>
            <pc:sldMk cId="63099560" sldId="384"/>
            <ac:cxnSpMk id="24" creationId="{1283B76F-F8EE-0D4A-B767-BB744F8B042D}"/>
          </ac:cxnSpMkLst>
        </pc:cxnChg>
      </pc:sldChg>
      <pc:sldChg chg="addSp delSp modSp add">
        <pc:chgData name="Felix Schober" userId="1f62646c9fae44e0" providerId="LiveId" clId="{75CE0D74-E083-D748-9CE3-577D7813B7C9}" dt="2019-05-08T14:12:05.735" v="3796" actId="478"/>
        <pc:sldMkLst>
          <pc:docMk/>
          <pc:sldMk cId="2375870673" sldId="385"/>
        </pc:sldMkLst>
        <pc:spChg chg="mod">
          <ac:chgData name="Felix Schober" userId="1f62646c9fae44e0" providerId="LiveId" clId="{75CE0D74-E083-D748-9CE3-577D7813B7C9}" dt="2019-05-08T14:03:57.274" v="3760" actId="20577"/>
          <ac:spMkLst>
            <pc:docMk/>
            <pc:sldMk cId="2375870673" sldId="385"/>
            <ac:spMk id="2" creationId="{9E46F712-0EB6-D34D-AD0B-53E8A5278830}"/>
          </ac:spMkLst>
        </pc:spChg>
        <pc:spChg chg="add mod">
          <ac:chgData name="Felix Schober" userId="1f62646c9fae44e0" providerId="LiveId" clId="{75CE0D74-E083-D748-9CE3-577D7813B7C9}" dt="2019-05-08T14:10:18.987" v="3791" actId="14100"/>
          <ac:spMkLst>
            <pc:docMk/>
            <pc:sldMk cId="2375870673" sldId="385"/>
            <ac:spMk id="4" creationId="{F078C177-6979-4D4D-8AB7-02268A03B020}"/>
          </ac:spMkLst>
        </pc:spChg>
        <pc:spChg chg="del">
          <ac:chgData name="Felix Schober" userId="1f62646c9fae44e0" providerId="LiveId" clId="{75CE0D74-E083-D748-9CE3-577D7813B7C9}" dt="2019-05-08T14:04:03.155" v="3762" actId="478"/>
          <ac:spMkLst>
            <pc:docMk/>
            <pc:sldMk cId="2375870673" sldId="385"/>
            <ac:spMk id="17" creationId="{9EEA60DF-9E22-CA4A-95A3-230577E09459}"/>
          </ac:spMkLst>
        </pc:spChg>
        <pc:spChg chg="del">
          <ac:chgData name="Felix Schober" userId="1f62646c9fae44e0" providerId="LiveId" clId="{75CE0D74-E083-D748-9CE3-577D7813B7C9}" dt="2019-05-08T14:06:10.450" v="3778" actId="478"/>
          <ac:spMkLst>
            <pc:docMk/>
            <pc:sldMk cId="2375870673" sldId="385"/>
            <ac:spMk id="18" creationId="{45637EF3-376A-B049-AAD1-9871697D56CA}"/>
          </ac:spMkLst>
        </pc:spChg>
        <pc:spChg chg="add del mod">
          <ac:chgData name="Felix Schober" userId="1f62646c9fae44e0" providerId="LiveId" clId="{75CE0D74-E083-D748-9CE3-577D7813B7C9}" dt="2019-05-08T14:12:05.735" v="3796" actId="478"/>
          <ac:spMkLst>
            <pc:docMk/>
            <pc:sldMk cId="2375870673" sldId="385"/>
            <ac:spMk id="19" creationId="{1059E915-EF67-BE44-8747-FD7AABEFC1EC}"/>
          </ac:spMkLst>
        </pc:spChg>
        <pc:spChg chg="del">
          <ac:chgData name="Felix Schober" userId="1f62646c9fae44e0" providerId="LiveId" clId="{75CE0D74-E083-D748-9CE3-577D7813B7C9}" dt="2019-05-08T14:04:00.792" v="3761" actId="478"/>
          <ac:spMkLst>
            <pc:docMk/>
            <pc:sldMk cId="2375870673" sldId="385"/>
            <ac:spMk id="20" creationId="{F1CB2450-628B-5F4F-AD77-731D9CF10C1E}"/>
          </ac:spMkLst>
        </pc:spChg>
        <pc:spChg chg="del">
          <ac:chgData name="Felix Schober" userId="1f62646c9fae44e0" providerId="LiveId" clId="{75CE0D74-E083-D748-9CE3-577D7813B7C9}" dt="2019-05-08T14:06:16.594" v="3779" actId="478"/>
          <ac:spMkLst>
            <pc:docMk/>
            <pc:sldMk cId="2375870673" sldId="385"/>
            <ac:spMk id="21" creationId="{25F08E35-6FE7-2344-B352-7660A09F748F}"/>
          </ac:spMkLst>
        </pc:spChg>
        <pc:picChg chg="add mod">
          <ac:chgData name="Felix Schober" userId="1f62646c9fae44e0" providerId="LiveId" clId="{75CE0D74-E083-D748-9CE3-577D7813B7C9}" dt="2019-05-08T14:07:28.881" v="3782" actId="1076"/>
          <ac:picMkLst>
            <pc:docMk/>
            <pc:sldMk cId="2375870673" sldId="385"/>
            <ac:picMk id="3" creationId="{8C3D1037-A481-314C-83C1-A25350C13E2B}"/>
          </ac:picMkLst>
        </pc:picChg>
      </pc:sldChg>
      <pc:sldChg chg="addSp delSp modSp add mod">
        <pc:chgData name="Felix Schober" userId="1f62646c9fae44e0" providerId="LiveId" clId="{75CE0D74-E083-D748-9CE3-577D7813B7C9}" dt="2019-05-08T14:27:05.037" v="4078" actId="207"/>
        <pc:sldMkLst>
          <pc:docMk/>
          <pc:sldMk cId="1250574608" sldId="386"/>
        </pc:sldMkLst>
        <pc:spChg chg="add del">
          <ac:chgData name="Felix Schober" userId="1f62646c9fae44e0" providerId="LiveId" clId="{75CE0D74-E083-D748-9CE3-577D7813B7C9}" dt="2019-05-08T14:20:40.674" v="3843" actId="478"/>
          <ac:spMkLst>
            <pc:docMk/>
            <pc:sldMk cId="1250574608" sldId="386"/>
            <ac:spMk id="4" creationId="{F078C177-6979-4D4D-8AB7-02268A03B020}"/>
          </ac:spMkLst>
        </pc:spChg>
        <pc:spChg chg="add del mod">
          <ac:chgData name="Felix Schober" userId="1f62646c9fae44e0" providerId="LiveId" clId="{75CE0D74-E083-D748-9CE3-577D7813B7C9}" dt="2019-05-08T14:19:54.750" v="3836" actId="478"/>
          <ac:spMkLst>
            <pc:docMk/>
            <pc:sldMk cId="1250574608" sldId="386"/>
            <ac:spMk id="16" creationId="{5AA1D60F-3B35-6349-8EAD-F739B7DB33CB}"/>
          </ac:spMkLst>
        </pc:spChg>
        <pc:spChg chg="add mod">
          <ac:chgData name="Felix Schober" userId="1f62646c9fae44e0" providerId="LiveId" clId="{75CE0D74-E083-D748-9CE3-577D7813B7C9}" dt="2019-05-08T14:14:47.041" v="3811" actId="14100"/>
          <ac:spMkLst>
            <pc:docMk/>
            <pc:sldMk cId="1250574608" sldId="386"/>
            <ac:spMk id="17" creationId="{AC02EB71-B459-A84D-A4F7-EB8F528C5EA7}"/>
          </ac:spMkLst>
        </pc:spChg>
        <pc:spChg chg="add mod">
          <ac:chgData name="Felix Schober" userId="1f62646c9fae44e0" providerId="LiveId" clId="{75CE0D74-E083-D748-9CE3-577D7813B7C9}" dt="2019-05-08T14:25:03.408" v="3987" actId="207"/>
          <ac:spMkLst>
            <pc:docMk/>
            <pc:sldMk cId="1250574608" sldId="386"/>
            <ac:spMk id="18" creationId="{A9770705-42F7-8942-9268-3682438B8BAF}"/>
          </ac:spMkLst>
        </pc:spChg>
        <pc:spChg chg="add mod">
          <ac:chgData name="Felix Schober" userId="1f62646c9fae44e0" providerId="LiveId" clId="{75CE0D74-E083-D748-9CE3-577D7813B7C9}" dt="2019-05-08T14:25:06.564" v="3988" actId="207"/>
          <ac:spMkLst>
            <pc:docMk/>
            <pc:sldMk cId="1250574608" sldId="386"/>
            <ac:spMk id="19" creationId="{06476A3E-BEFA-194D-AB60-0B01EA9F8648}"/>
          </ac:spMkLst>
        </pc:spChg>
        <pc:spChg chg="add mod">
          <ac:chgData name="Felix Schober" userId="1f62646c9fae44e0" providerId="LiveId" clId="{75CE0D74-E083-D748-9CE3-577D7813B7C9}" dt="2019-05-08T14:25:09.289" v="3989" actId="207"/>
          <ac:spMkLst>
            <pc:docMk/>
            <pc:sldMk cId="1250574608" sldId="386"/>
            <ac:spMk id="20" creationId="{27BE90BF-497D-B240-AF5D-844E9AE1BD85}"/>
          </ac:spMkLst>
        </pc:spChg>
        <pc:spChg chg="add mod">
          <ac:chgData name="Felix Schober" userId="1f62646c9fae44e0" providerId="LiveId" clId="{75CE0D74-E083-D748-9CE3-577D7813B7C9}" dt="2019-05-08T14:25:11.999" v="3990" actId="207"/>
          <ac:spMkLst>
            <pc:docMk/>
            <pc:sldMk cId="1250574608" sldId="386"/>
            <ac:spMk id="21" creationId="{FF0BAACC-AD51-264D-BE27-D7BDC08D65F5}"/>
          </ac:spMkLst>
        </pc:spChg>
        <pc:spChg chg="add mod">
          <ac:chgData name="Felix Schober" userId="1f62646c9fae44e0" providerId="LiveId" clId="{75CE0D74-E083-D748-9CE3-577D7813B7C9}" dt="2019-05-08T14:26:08.330" v="4076" actId="20577"/>
          <ac:spMkLst>
            <pc:docMk/>
            <pc:sldMk cId="1250574608" sldId="386"/>
            <ac:spMk id="22" creationId="{C207315F-6C84-214B-975C-362BF4C61080}"/>
          </ac:spMkLst>
        </pc:spChg>
        <pc:graphicFrameChg chg="add del mod">
          <ac:chgData name="Felix Schober" userId="1f62646c9fae44e0" providerId="LiveId" clId="{75CE0D74-E083-D748-9CE3-577D7813B7C9}" dt="2019-05-08T14:27:05.037" v="4078" actId="207"/>
          <ac:graphicFrameMkLst>
            <pc:docMk/>
            <pc:sldMk cId="1250574608" sldId="386"/>
            <ac:graphicFrameMk id="5" creationId="{8B34B533-B649-6244-8163-23CA582D05A4}"/>
          </ac:graphicFrameMkLst>
        </pc:graphicFrameChg>
        <pc:picChg chg="add del">
          <ac:chgData name="Felix Schober" userId="1f62646c9fae44e0" providerId="LiveId" clId="{75CE0D74-E083-D748-9CE3-577D7813B7C9}" dt="2019-05-08T14:20:08.496" v="3840" actId="478"/>
          <ac:picMkLst>
            <pc:docMk/>
            <pc:sldMk cId="1250574608" sldId="386"/>
            <ac:picMk id="3" creationId="{8C3D1037-A481-314C-83C1-A25350C13E2B}"/>
          </ac:picMkLst>
        </pc:picChg>
      </pc:sldChg>
      <pc:sldChg chg="addSp delSp modSp add ord">
        <pc:chgData name="Felix Schober" userId="1f62646c9fae44e0" providerId="LiveId" clId="{75CE0D74-E083-D748-9CE3-577D7813B7C9}" dt="2019-05-08T15:59:17.810" v="4112" actId="20577"/>
        <pc:sldMkLst>
          <pc:docMk/>
          <pc:sldMk cId="755468540" sldId="387"/>
        </pc:sldMkLst>
        <pc:spChg chg="mod">
          <ac:chgData name="Felix Schober" userId="1f62646c9fae44e0" providerId="LiveId" clId="{75CE0D74-E083-D748-9CE3-577D7813B7C9}" dt="2019-05-08T15:59:17.810" v="4112" actId="20577"/>
          <ac:spMkLst>
            <pc:docMk/>
            <pc:sldMk cId="755468540" sldId="387"/>
            <ac:spMk id="2" creationId="{9E46F712-0EB6-D34D-AD0B-53E8A5278830}"/>
          </ac:spMkLst>
        </pc:spChg>
        <pc:spChg chg="del">
          <ac:chgData name="Felix Schober" userId="1f62646c9fae44e0" providerId="LiveId" clId="{75CE0D74-E083-D748-9CE3-577D7813B7C9}" dt="2019-05-08T15:56:06.521" v="4084" actId="478"/>
          <ac:spMkLst>
            <pc:docMk/>
            <pc:sldMk cId="755468540" sldId="387"/>
            <ac:spMk id="4" creationId="{F078C177-6979-4D4D-8AB7-02268A03B020}"/>
          </ac:spMkLst>
        </pc:spChg>
        <pc:picChg chg="del">
          <ac:chgData name="Felix Schober" userId="1f62646c9fae44e0" providerId="LiveId" clId="{75CE0D74-E083-D748-9CE3-577D7813B7C9}" dt="2019-05-08T15:55:38.259" v="4081" actId="478"/>
          <ac:picMkLst>
            <pc:docMk/>
            <pc:sldMk cId="755468540" sldId="387"/>
            <ac:picMk id="3" creationId="{8C3D1037-A481-314C-83C1-A25350C13E2B}"/>
          </ac:picMkLst>
        </pc:picChg>
        <pc:picChg chg="add mod">
          <ac:chgData name="Felix Schober" userId="1f62646c9fae44e0" providerId="LiveId" clId="{75CE0D74-E083-D748-9CE3-577D7813B7C9}" dt="2019-05-08T15:56:29.289" v="4090" actId="1076"/>
          <ac:picMkLst>
            <pc:docMk/>
            <pc:sldMk cId="755468540" sldId="387"/>
            <ac:picMk id="5" creationId="{A0D6A93A-BED4-954E-BB8A-B80020FACE6C}"/>
          </ac:picMkLst>
        </pc:picChg>
      </pc:sldChg>
      <pc:sldChg chg="add del">
        <pc:chgData name="Felix Schober" userId="1f62646c9fae44e0" providerId="LiveId" clId="{75CE0D74-E083-D748-9CE3-577D7813B7C9}" dt="2019-05-08T15:56:10.644" v="4086"/>
        <pc:sldMkLst>
          <pc:docMk/>
          <pc:sldMk cId="794758742" sldId="388"/>
        </pc:sldMkLst>
      </pc:sldChg>
      <pc:sldChg chg="addSp delSp modSp add modTransition">
        <pc:chgData name="Felix Schober" userId="1f62646c9fae44e0" providerId="LiveId" clId="{75CE0D74-E083-D748-9CE3-577D7813B7C9}" dt="2019-05-08T16:41:34.437" v="4346"/>
        <pc:sldMkLst>
          <pc:docMk/>
          <pc:sldMk cId="983936590" sldId="388"/>
        </pc:sldMkLst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4" creationId="{F60115C6-5002-5D49-9CFD-72A48D310436}"/>
          </ac:picMkLst>
        </pc:picChg>
        <pc:picChg chg="del">
          <ac:chgData name="Felix Schober" userId="1f62646c9fae44e0" providerId="LiveId" clId="{75CE0D74-E083-D748-9CE3-577D7813B7C9}" dt="2019-05-08T15:59:35.050" v="4116" actId="478"/>
          <ac:picMkLst>
            <pc:docMk/>
            <pc:sldMk cId="983936590" sldId="388"/>
            <ac:picMk id="5" creationId="{A0D6A93A-BED4-954E-BB8A-B80020FACE6C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17" creationId="{57ACE15A-8263-1A41-BC02-8F4A42293517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19" creationId="{9FACBC7E-76DD-8C41-B91B-7264CD8D9B57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21" creationId="{B5743F00-24B1-4B4C-A998-5F609D6B89E7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23" creationId="{68B346B8-13FC-9C43-B509-786E361F08DA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25" creationId="{E5AFBCC6-4731-894B-B82D-41E035B8D63A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27" creationId="{90E6B6A3-0946-784E-AA29-2EB350C1E59A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29" creationId="{9CD4F054-CD86-FF41-AA67-A07CB0DFB0DB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31" creationId="{4F61DD6F-5F93-884B-AD1B-1FCC7C2AD75E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33" creationId="{06222313-504C-DA46-89AB-7F2EB594E4ED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35" creationId="{11D43751-E53A-FA40-AEF4-C468529A834A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37" creationId="{CF57FB7C-73D6-4743-824C-D962A0838B56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39" creationId="{57A4A69F-7559-0642-B389-3D5489829085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41" creationId="{DBFC1BE0-DC2D-0642-A9CA-888012553152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43" creationId="{CD906F15-388A-F847-88E7-F57F9EB12D35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45" creationId="{A2456D59-51E3-5546-BE99-8583B6513CC0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47" creationId="{A05AACA3-82A3-DF4D-A398-8B6DFEF9137F}"/>
          </ac:picMkLst>
        </pc:picChg>
        <pc:picChg chg="add del mod">
          <ac:chgData name="Felix Schober" userId="1f62646c9fae44e0" providerId="LiveId" clId="{75CE0D74-E083-D748-9CE3-577D7813B7C9}" dt="2019-05-08T16:02:00.560" v="4119" actId="478"/>
          <ac:picMkLst>
            <pc:docMk/>
            <pc:sldMk cId="983936590" sldId="388"/>
            <ac:picMk id="49" creationId="{E5F1095F-B62A-3347-B1A9-E34E20464BD2}"/>
          </ac:picMkLst>
        </pc:picChg>
        <pc:picChg chg="add mod modCrop">
          <ac:chgData name="Felix Schober" userId="1f62646c9fae44e0" providerId="LiveId" clId="{75CE0D74-E083-D748-9CE3-577D7813B7C9}" dt="2019-05-08T16:36:41.785" v="4324" actId="12789"/>
          <ac:picMkLst>
            <pc:docMk/>
            <pc:sldMk cId="983936590" sldId="388"/>
            <ac:picMk id="51" creationId="{223B76F1-EA66-624D-9849-CAFEEEF23BE9}"/>
          </ac:picMkLst>
        </pc:picChg>
        <pc:picChg chg="add del mod">
          <ac:chgData name="Felix Schober" userId="1f62646c9fae44e0" providerId="LiveId" clId="{75CE0D74-E083-D748-9CE3-577D7813B7C9}" dt="2019-05-08T16:03:04.355" v="4130" actId="478"/>
          <ac:picMkLst>
            <pc:docMk/>
            <pc:sldMk cId="983936590" sldId="388"/>
            <ac:picMk id="52" creationId="{9CAF8667-C134-A242-BBE4-6A1E741CDB1E}"/>
          </ac:picMkLst>
        </pc:picChg>
        <pc:picChg chg="add del mod">
          <ac:chgData name="Felix Schober" userId="1f62646c9fae44e0" providerId="LiveId" clId="{75CE0D74-E083-D748-9CE3-577D7813B7C9}" dt="2019-05-08T16:03:24.755" v="4134" actId="478"/>
          <ac:picMkLst>
            <pc:docMk/>
            <pc:sldMk cId="983936590" sldId="388"/>
            <ac:picMk id="53" creationId="{5E7D1F83-6253-0B4A-B5FA-45CDB03168CA}"/>
          </ac:picMkLst>
        </pc:picChg>
        <pc:picChg chg="add mod">
          <ac:chgData name="Felix Schober" userId="1f62646c9fae44e0" providerId="LiveId" clId="{75CE0D74-E083-D748-9CE3-577D7813B7C9}" dt="2019-05-08T16:38:23.684" v="4327" actId="14826"/>
          <ac:picMkLst>
            <pc:docMk/>
            <pc:sldMk cId="983936590" sldId="388"/>
            <ac:picMk id="54" creationId="{26D88952-09A7-9E4E-B96A-8B7CF06728D8}"/>
          </ac:picMkLst>
        </pc:picChg>
        <pc:picChg chg="add mod">
          <ac:chgData name="Felix Schober" userId="1f62646c9fae44e0" providerId="LiveId" clId="{75CE0D74-E083-D748-9CE3-577D7813B7C9}" dt="2019-05-08T16:38:44.593" v="4328" actId="14826"/>
          <ac:picMkLst>
            <pc:docMk/>
            <pc:sldMk cId="983936590" sldId="388"/>
            <ac:picMk id="55" creationId="{37A648B0-16AA-A24C-AA3B-2808306EB707}"/>
          </ac:picMkLst>
        </pc:picChg>
        <pc:picChg chg="add mod">
          <ac:chgData name="Felix Schober" userId="1f62646c9fae44e0" providerId="LiveId" clId="{75CE0D74-E083-D748-9CE3-577D7813B7C9}" dt="2019-05-08T16:38:58.794" v="4329" actId="14826"/>
          <ac:picMkLst>
            <pc:docMk/>
            <pc:sldMk cId="983936590" sldId="388"/>
            <ac:picMk id="56" creationId="{38977BFF-2555-074F-9E41-D4B93B5C5F78}"/>
          </ac:picMkLst>
        </pc:picChg>
        <pc:picChg chg="add mod">
          <ac:chgData name="Felix Schober" userId="1f62646c9fae44e0" providerId="LiveId" clId="{75CE0D74-E083-D748-9CE3-577D7813B7C9}" dt="2019-05-08T16:39:11.868" v="4330" actId="14826"/>
          <ac:picMkLst>
            <pc:docMk/>
            <pc:sldMk cId="983936590" sldId="388"/>
            <ac:picMk id="57" creationId="{C807B23C-B2A9-8244-BB77-8C25EA073986}"/>
          </ac:picMkLst>
        </pc:picChg>
        <pc:picChg chg="add mod">
          <ac:chgData name="Felix Schober" userId="1f62646c9fae44e0" providerId="LiveId" clId="{75CE0D74-E083-D748-9CE3-577D7813B7C9}" dt="2019-05-08T16:39:18.354" v="4331" actId="14826"/>
          <ac:picMkLst>
            <pc:docMk/>
            <pc:sldMk cId="983936590" sldId="388"/>
            <ac:picMk id="58" creationId="{ED6961F4-9F22-4A43-A030-CA2E72FD9D80}"/>
          </ac:picMkLst>
        </pc:picChg>
        <pc:picChg chg="add mod">
          <ac:chgData name="Felix Schober" userId="1f62646c9fae44e0" providerId="LiveId" clId="{75CE0D74-E083-D748-9CE3-577D7813B7C9}" dt="2019-05-08T16:39:25.343" v="4332" actId="14826"/>
          <ac:picMkLst>
            <pc:docMk/>
            <pc:sldMk cId="983936590" sldId="388"/>
            <ac:picMk id="59" creationId="{E9ECDBE9-BFBB-B141-AA96-258F1C6F9E79}"/>
          </ac:picMkLst>
        </pc:picChg>
        <pc:picChg chg="add mod">
          <ac:chgData name="Felix Schober" userId="1f62646c9fae44e0" providerId="LiveId" clId="{75CE0D74-E083-D748-9CE3-577D7813B7C9}" dt="2019-05-08T16:39:30.363" v="4333" actId="14826"/>
          <ac:picMkLst>
            <pc:docMk/>
            <pc:sldMk cId="983936590" sldId="388"/>
            <ac:picMk id="60" creationId="{0C6B4BC1-F7C6-6040-AAF2-4A5153C2FA25}"/>
          </ac:picMkLst>
        </pc:picChg>
        <pc:picChg chg="add mod">
          <ac:chgData name="Felix Schober" userId="1f62646c9fae44e0" providerId="LiveId" clId="{75CE0D74-E083-D748-9CE3-577D7813B7C9}" dt="2019-05-08T16:40:12.030" v="4336" actId="14826"/>
          <ac:picMkLst>
            <pc:docMk/>
            <pc:sldMk cId="983936590" sldId="388"/>
            <ac:picMk id="61" creationId="{458B8FA2-9F9C-3E46-87AE-6823406618D1}"/>
          </ac:picMkLst>
        </pc:picChg>
        <pc:picChg chg="add mod">
          <ac:chgData name="Felix Schober" userId="1f62646c9fae44e0" providerId="LiveId" clId="{75CE0D74-E083-D748-9CE3-577D7813B7C9}" dt="2019-05-08T16:40:23.747" v="4337" actId="14826"/>
          <ac:picMkLst>
            <pc:docMk/>
            <pc:sldMk cId="983936590" sldId="388"/>
            <ac:picMk id="62" creationId="{CFAB6A14-A8CA-1A42-9E68-71F4C2293DD4}"/>
          </ac:picMkLst>
        </pc:picChg>
        <pc:picChg chg="add mod">
          <ac:chgData name="Felix Schober" userId="1f62646c9fae44e0" providerId="LiveId" clId="{75CE0D74-E083-D748-9CE3-577D7813B7C9}" dt="2019-05-08T16:40:33.243" v="4338" actId="14826"/>
          <ac:picMkLst>
            <pc:docMk/>
            <pc:sldMk cId="983936590" sldId="388"/>
            <ac:picMk id="63" creationId="{35528CD9-B559-A242-9B15-61923E8B1BE2}"/>
          </ac:picMkLst>
        </pc:picChg>
        <pc:picChg chg="add mod">
          <ac:chgData name="Felix Schober" userId="1f62646c9fae44e0" providerId="LiveId" clId="{75CE0D74-E083-D748-9CE3-577D7813B7C9}" dt="2019-05-08T16:40:38.656" v="4339" actId="14826"/>
          <ac:picMkLst>
            <pc:docMk/>
            <pc:sldMk cId="983936590" sldId="388"/>
            <ac:picMk id="64" creationId="{272AFABC-7925-BA42-8ED8-9068DA7E3F6F}"/>
          </ac:picMkLst>
        </pc:picChg>
        <pc:picChg chg="add mod">
          <ac:chgData name="Felix Schober" userId="1f62646c9fae44e0" providerId="LiveId" clId="{75CE0D74-E083-D748-9CE3-577D7813B7C9}" dt="2019-05-08T16:40:44.974" v="4340" actId="14826"/>
          <ac:picMkLst>
            <pc:docMk/>
            <pc:sldMk cId="983936590" sldId="388"/>
            <ac:picMk id="65" creationId="{F2B380C7-D2AF-C845-9DE3-F107C35B26A0}"/>
          </ac:picMkLst>
        </pc:picChg>
        <pc:picChg chg="add mod">
          <ac:chgData name="Felix Schober" userId="1f62646c9fae44e0" providerId="LiveId" clId="{75CE0D74-E083-D748-9CE3-577D7813B7C9}" dt="2019-05-08T16:40:50.816" v="4341" actId="14826"/>
          <ac:picMkLst>
            <pc:docMk/>
            <pc:sldMk cId="983936590" sldId="388"/>
            <ac:picMk id="66" creationId="{B2F76D0E-AD61-674A-9281-05697A7DDD15}"/>
          </ac:picMkLst>
        </pc:picChg>
        <pc:picChg chg="add mod">
          <ac:chgData name="Felix Schober" userId="1f62646c9fae44e0" providerId="LiveId" clId="{75CE0D74-E083-D748-9CE3-577D7813B7C9}" dt="2019-05-08T16:40:56.011" v="4342" actId="14826"/>
          <ac:picMkLst>
            <pc:docMk/>
            <pc:sldMk cId="983936590" sldId="388"/>
            <ac:picMk id="67" creationId="{8649A35E-B882-A744-9AED-A815FB5E3602}"/>
          </ac:picMkLst>
        </pc:picChg>
        <pc:picChg chg="add mod">
          <ac:chgData name="Felix Schober" userId="1f62646c9fae44e0" providerId="LiveId" clId="{75CE0D74-E083-D748-9CE3-577D7813B7C9}" dt="2019-05-08T16:41:01.226" v="4343" actId="14826"/>
          <ac:picMkLst>
            <pc:docMk/>
            <pc:sldMk cId="983936590" sldId="388"/>
            <ac:picMk id="68" creationId="{7E75C9D6-C2F3-9845-AE80-8AD5E7197082}"/>
          </ac:picMkLst>
        </pc:picChg>
        <pc:picChg chg="add mod">
          <ac:chgData name="Felix Schober" userId="1f62646c9fae44e0" providerId="LiveId" clId="{75CE0D74-E083-D748-9CE3-577D7813B7C9}" dt="2019-05-08T16:41:06.411" v="4344" actId="14826"/>
          <ac:picMkLst>
            <pc:docMk/>
            <pc:sldMk cId="983936590" sldId="388"/>
            <ac:picMk id="69" creationId="{9BAECD6C-D20C-0447-98C1-263949D728DE}"/>
          </ac:picMkLst>
        </pc:picChg>
        <pc:picChg chg="add mod">
          <ac:chgData name="Felix Schober" userId="1f62646c9fae44e0" providerId="LiveId" clId="{75CE0D74-E083-D748-9CE3-577D7813B7C9}" dt="2019-05-08T16:41:11.800" v="4345" actId="14826"/>
          <ac:picMkLst>
            <pc:docMk/>
            <pc:sldMk cId="983936590" sldId="388"/>
            <ac:picMk id="70" creationId="{09E48B43-8C34-A641-8EDD-419553858121}"/>
          </ac:picMkLst>
        </pc:picChg>
      </pc:sldChg>
      <pc:sldChg chg="add del">
        <pc:chgData name="Felix Schober" userId="1f62646c9fae44e0" providerId="LiveId" clId="{75CE0D74-E083-D748-9CE3-577D7813B7C9}" dt="2019-05-08T15:59:27.719" v="4114" actId="2696"/>
        <pc:sldMkLst>
          <pc:docMk/>
          <pc:sldMk cId="2570183759" sldId="388"/>
        </pc:sldMkLst>
      </pc:sldChg>
      <pc:sldChg chg="add del">
        <pc:chgData name="Felix Schober" userId="1f62646c9fae44e0" providerId="LiveId" clId="{75CE0D74-E083-D748-9CE3-577D7813B7C9}" dt="2019-05-08T15:55:48.689" v="4083"/>
        <pc:sldMkLst>
          <pc:docMk/>
          <pc:sldMk cId="3450396341" sldId="388"/>
        </pc:sldMkLst>
      </pc:sldChg>
      <pc:sldChg chg="addSp delSp modSp add ord">
        <pc:chgData name="Felix Schober" userId="1f62646c9fae44e0" providerId="LiveId" clId="{75CE0D74-E083-D748-9CE3-577D7813B7C9}" dt="2019-05-08T16:52:28.760" v="4447" actId="1038"/>
        <pc:sldMkLst>
          <pc:docMk/>
          <pc:sldMk cId="1658357856" sldId="389"/>
        </pc:sldMkLst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3" creationId="{AEA2CB68-8260-AC45-844D-75A91CC7A1E8}"/>
          </ac:spMkLst>
        </pc:spChg>
        <pc:spChg chg="add del mod">
          <ac:chgData name="Felix Schober" userId="1f62646c9fae44e0" providerId="LiveId" clId="{75CE0D74-E083-D748-9CE3-577D7813B7C9}" dt="2019-05-08T16:35:53.862" v="4315"/>
          <ac:spMkLst>
            <pc:docMk/>
            <pc:sldMk cId="1658357856" sldId="389"/>
            <ac:spMk id="4" creationId="{6D798A19-0231-6C46-A38C-F82905325343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5" creationId="{02779A1D-518D-7F49-9411-976129813D2B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17" creationId="{1656CDEF-CC24-594A-B20E-9432CB672142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18" creationId="{B3F40A11-C8E2-2F4E-945D-F038BF768857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19" creationId="{8DE5010D-4A45-994B-B827-AEF50F033651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0" creationId="{B706C0D2-78A4-2C4B-965E-EF844A22E670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1" creationId="{1BC52E9B-B79D-A342-9ED0-DC35DFBBAC98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2" creationId="{85629274-15C5-5B4E-BCC9-5F75C05C2983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3" creationId="{35E1C061-4F20-C942-B5C5-D252B56F6B0E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4" creationId="{1148071A-DC1E-1F4D-8800-FCC0F1999D68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6" creationId="{3560F8E7-C22E-BE49-93EC-90345C2D18E2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7" creationId="{FF1DF191-7092-AD49-914A-FB2B376F258A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8" creationId="{107DC40F-1C4F-A842-A56B-2FDAEB328516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29" creationId="{BF0FD56C-97CA-674D-9389-02374BD9DA49}"/>
          </ac:spMkLst>
        </pc:spChg>
        <pc:spChg chg="add mod">
          <ac:chgData name="Felix Schober" userId="1f62646c9fae44e0" providerId="LiveId" clId="{75CE0D74-E083-D748-9CE3-577D7813B7C9}" dt="2019-05-08T16:52:28.760" v="4447" actId="1038"/>
          <ac:spMkLst>
            <pc:docMk/>
            <pc:sldMk cId="1658357856" sldId="389"/>
            <ac:spMk id="31" creationId="{CAA982DA-0216-DE46-85EA-486B2E7D7A15}"/>
          </ac:spMkLst>
        </pc:spChg>
        <pc:picChg chg="add mod modCrop">
          <ac:chgData name="Felix Schober" userId="1f62646c9fae44e0" providerId="LiveId" clId="{75CE0D74-E083-D748-9CE3-577D7813B7C9}" dt="2019-05-08T16:52:28.760" v="4447" actId="1038"/>
          <ac:picMkLst>
            <pc:docMk/>
            <pc:sldMk cId="1658357856" sldId="389"/>
            <ac:picMk id="16" creationId="{ED60B433-279A-7B4C-BCCD-1FA9A44FEB7B}"/>
          </ac:picMkLst>
        </pc:picChg>
        <pc:picChg chg="add mod">
          <ac:chgData name="Felix Schober" userId="1f62646c9fae44e0" providerId="LiveId" clId="{75CE0D74-E083-D748-9CE3-577D7813B7C9}" dt="2019-05-08T16:48:56.706" v="4412" actId="571"/>
          <ac:picMkLst>
            <pc:docMk/>
            <pc:sldMk cId="1658357856" sldId="389"/>
            <ac:picMk id="30" creationId="{03F8D931-6078-9840-9FBF-E4EA0BEA31D5}"/>
          </ac:picMkLst>
        </pc:picChg>
        <pc:picChg chg="mod">
          <ac:chgData name="Felix Schober" userId="1f62646c9fae44e0" providerId="LiveId" clId="{75CE0D74-E083-D748-9CE3-577D7813B7C9}" dt="2019-05-08T16:52:28.760" v="4447" actId="1038"/>
          <ac:picMkLst>
            <pc:docMk/>
            <pc:sldMk cId="1658357856" sldId="389"/>
            <ac:picMk id="51" creationId="{223B76F1-EA66-624D-9849-CAFEEEF23BE9}"/>
          </ac:picMkLst>
        </pc:picChg>
      </pc:sldChg>
      <pc:sldChg chg="modSp add">
        <pc:chgData name="Felix Schober" userId="1f62646c9fae44e0" providerId="LiveId" clId="{75CE0D74-E083-D748-9CE3-577D7813B7C9}" dt="2019-05-08T16:55:46.659" v="4496" actId="108"/>
        <pc:sldMkLst>
          <pc:docMk/>
          <pc:sldMk cId="2632594568" sldId="390"/>
        </pc:sldMkLst>
        <pc:spChg chg="mod">
          <ac:chgData name="Felix Schober" userId="1f62646c9fae44e0" providerId="LiveId" clId="{75CE0D74-E083-D748-9CE3-577D7813B7C9}" dt="2019-05-08T16:55:46.659" v="4496" actId="108"/>
          <ac:spMkLst>
            <pc:docMk/>
            <pc:sldMk cId="2632594568" sldId="390"/>
            <ac:spMk id="22" creationId="{00000000-0000-0000-0000-000000000000}"/>
          </ac:spMkLst>
        </pc:spChg>
        <pc:spChg chg="mod">
          <ac:chgData name="Felix Schober" userId="1f62646c9fae44e0" providerId="LiveId" clId="{75CE0D74-E083-D748-9CE3-577D7813B7C9}" dt="2019-05-08T16:55:38.912" v="4495" actId="207"/>
          <ac:spMkLst>
            <pc:docMk/>
            <pc:sldMk cId="2632594568" sldId="390"/>
            <ac:spMk id="23" creationId="{00000000-0000-0000-0000-000000000000}"/>
          </ac:spMkLst>
        </pc:spChg>
      </pc:sldChg>
      <pc:sldChg chg="addSp delSp modSp add">
        <pc:chgData name="Felix Schober" userId="1f62646c9fae44e0" providerId="LiveId" clId="{75CE0D74-E083-D748-9CE3-577D7813B7C9}" dt="2019-05-08T17:04:09.959" v="4647" actId="20577"/>
        <pc:sldMkLst>
          <pc:docMk/>
          <pc:sldMk cId="2768420227" sldId="391"/>
        </pc:sldMkLst>
        <pc:spChg chg="mod">
          <ac:chgData name="Felix Schober" userId="1f62646c9fae44e0" providerId="LiveId" clId="{75CE0D74-E083-D748-9CE3-577D7813B7C9}" dt="2019-05-08T16:58:28.986" v="4519" actId="20577"/>
          <ac:spMkLst>
            <pc:docMk/>
            <pc:sldMk cId="2768420227" sldId="391"/>
            <ac:spMk id="2" creationId="{9E46F712-0EB6-D34D-AD0B-53E8A5278830}"/>
          </ac:spMkLst>
        </pc:spChg>
        <pc:spChg chg="mod">
          <ac:chgData name="Felix Schober" userId="1f62646c9fae44e0" providerId="LiveId" clId="{75CE0D74-E083-D748-9CE3-577D7813B7C9}" dt="2019-05-08T16:56:52.919" v="4499" actId="207"/>
          <ac:spMkLst>
            <pc:docMk/>
            <pc:sldMk cId="2768420227" sldId="391"/>
            <ac:spMk id="10" creationId="{3A61CC5F-8A0E-9341-8D72-D61DE0A7C785}"/>
          </ac:spMkLst>
        </pc:spChg>
        <pc:spChg chg="mod">
          <ac:chgData name="Felix Schober" userId="1f62646c9fae44e0" providerId="LiveId" clId="{75CE0D74-E083-D748-9CE3-577D7813B7C9}" dt="2019-05-08T16:58:02.024" v="4500" actId="207"/>
          <ac:spMkLst>
            <pc:docMk/>
            <pc:sldMk cId="2768420227" sldId="391"/>
            <ac:spMk id="12" creationId="{BC16F1C0-6FF8-5947-9252-1F48109A132F}"/>
          </ac:spMkLst>
        </pc:spChg>
        <pc:spChg chg="mod topLvl">
          <ac:chgData name="Felix Schober" userId="1f62646c9fae44e0" providerId="LiveId" clId="{75CE0D74-E083-D748-9CE3-577D7813B7C9}" dt="2019-05-08T17:01:57.845" v="4636" actId="1038"/>
          <ac:spMkLst>
            <pc:docMk/>
            <pc:sldMk cId="2768420227" sldId="391"/>
            <ac:spMk id="32" creationId="{308C393C-4D09-4D43-9ADC-C7BE46D87293}"/>
          </ac:spMkLst>
        </pc:spChg>
        <pc:spChg chg="mod topLvl">
          <ac:chgData name="Felix Schober" userId="1f62646c9fae44e0" providerId="LiveId" clId="{75CE0D74-E083-D748-9CE3-577D7813B7C9}" dt="2019-05-08T17:01:57.845" v="4636" actId="1038"/>
          <ac:spMkLst>
            <pc:docMk/>
            <pc:sldMk cId="2768420227" sldId="391"/>
            <ac:spMk id="33" creationId="{C3AAE1B1-2D95-2C48-BC7A-6C83C026290F}"/>
          </ac:spMkLst>
        </pc:spChg>
        <pc:spChg chg="del mod topLvl">
          <ac:chgData name="Felix Schober" userId="1f62646c9fae44e0" providerId="LiveId" clId="{75CE0D74-E083-D748-9CE3-577D7813B7C9}" dt="2019-05-08T17:00:24.946" v="4564" actId="478"/>
          <ac:spMkLst>
            <pc:docMk/>
            <pc:sldMk cId="2768420227" sldId="391"/>
            <ac:spMk id="35" creationId="{3CF72DE8-E318-D641-9322-F165D117A552}"/>
          </ac:spMkLst>
        </pc:spChg>
        <pc:spChg chg="mod topLvl">
          <ac:chgData name="Felix Schober" userId="1f62646c9fae44e0" providerId="LiveId" clId="{75CE0D74-E083-D748-9CE3-577D7813B7C9}" dt="2019-05-08T17:01:57.845" v="4636" actId="1038"/>
          <ac:spMkLst>
            <pc:docMk/>
            <pc:sldMk cId="2768420227" sldId="391"/>
            <ac:spMk id="41" creationId="{187C36C8-41C9-6D44-98F7-DD118B0B79FE}"/>
          </ac:spMkLst>
        </pc:spChg>
        <pc:spChg chg="del">
          <ac:chgData name="Felix Schober" userId="1f62646c9fae44e0" providerId="LiveId" clId="{75CE0D74-E083-D748-9CE3-577D7813B7C9}" dt="2019-05-08T16:59:33.173" v="4550" actId="478"/>
          <ac:spMkLst>
            <pc:docMk/>
            <pc:sldMk cId="2768420227" sldId="391"/>
            <ac:spMk id="45" creationId="{79D5EF84-4365-2745-9B89-F4AFB8D812D5}"/>
          </ac:spMkLst>
        </pc:spChg>
        <pc:spChg chg="del">
          <ac:chgData name="Felix Schober" userId="1f62646c9fae44e0" providerId="LiveId" clId="{75CE0D74-E083-D748-9CE3-577D7813B7C9}" dt="2019-05-08T16:59:45.219" v="4556" actId="478"/>
          <ac:spMkLst>
            <pc:docMk/>
            <pc:sldMk cId="2768420227" sldId="391"/>
            <ac:spMk id="109" creationId="{FC20C21C-2AE1-3842-AAD7-830A66225697}"/>
          </ac:spMkLst>
        </pc:spChg>
        <pc:spChg chg="del">
          <ac:chgData name="Felix Schober" userId="1f62646c9fae44e0" providerId="LiveId" clId="{75CE0D74-E083-D748-9CE3-577D7813B7C9}" dt="2019-05-08T16:59:42.884" v="4555" actId="478"/>
          <ac:spMkLst>
            <pc:docMk/>
            <pc:sldMk cId="2768420227" sldId="391"/>
            <ac:spMk id="110" creationId="{E04ACB59-F0A0-594E-99F5-2D6B062328CD}"/>
          </ac:spMkLst>
        </pc:spChg>
        <pc:spChg chg="add mod">
          <ac:chgData name="Felix Schober" userId="1f62646c9fae44e0" providerId="LiveId" clId="{75CE0D74-E083-D748-9CE3-577D7813B7C9}" dt="2019-05-08T17:01:57.845" v="4636" actId="1038"/>
          <ac:spMkLst>
            <pc:docMk/>
            <pc:sldMk cId="2768420227" sldId="391"/>
            <ac:spMk id="111" creationId="{E9182276-62D3-2049-BB1E-55D9E951E4A6}"/>
          </ac:spMkLst>
        </pc:spChg>
        <pc:spChg chg="mod">
          <ac:chgData name="Felix Schober" userId="1f62646c9fae44e0" providerId="LiveId" clId="{75CE0D74-E083-D748-9CE3-577D7813B7C9}" dt="2019-05-08T17:04:05.469" v="4645" actId="20577"/>
          <ac:spMkLst>
            <pc:docMk/>
            <pc:sldMk cId="2768420227" sldId="391"/>
            <ac:spMk id="114" creationId="{4B00F1E5-5429-DC4B-96C3-6008232DB221}"/>
          </ac:spMkLst>
        </pc:spChg>
        <pc:spChg chg="mod">
          <ac:chgData name="Felix Schober" userId="1f62646c9fae44e0" providerId="LiveId" clId="{75CE0D74-E083-D748-9CE3-577D7813B7C9}" dt="2019-05-08T17:04:07.636" v="4646" actId="20577"/>
          <ac:spMkLst>
            <pc:docMk/>
            <pc:sldMk cId="2768420227" sldId="391"/>
            <ac:spMk id="122" creationId="{E301AC3F-57C4-1447-B7FB-F8ED8408E9E1}"/>
          </ac:spMkLst>
        </pc:spChg>
        <pc:spChg chg="mod">
          <ac:chgData name="Felix Schober" userId="1f62646c9fae44e0" providerId="LiveId" clId="{75CE0D74-E083-D748-9CE3-577D7813B7C9}" dt="2019-05-08T17:04:09.959" v="4647" actId="20577"/>
          <ac:spMkLst>
            <pc:docMk/>
            <pc:sldMk cId="2768420227" sldId="391"/>
            <ac:spMk id="129" creationId="{2B43CA68-E68F-AC44-96E2-10A57A836770}"/>
          </ac:spMkLst>
        </pc:spChg>
        <pc:spChg chg="add del mod">
          <ac:chgData name="Felix Schober" userId="1f62646c9fae44e0" providerId="LiveId" clId="{75CE0D74-E083-D748-9CE3-577D7813B7C9}" dt="2019-05-08T16:59:21.160" v="4547" actId="478"/>
          <ac:spMkLst>
            <pc:docMk/>
            <pc:sldMk cId="2768420227" sldId="391"/>
            <ac:spMk id="137" creationId="{A041D496-4307-3543-8337-0C559908553D}"/>
          </ac:spMkLst>
        </pc:spChg>
        <pc:spChg chg="add del mod">
          <ac:chgData name="Felix Schober" userId="1f62646c9fae44e0" providerId="LiveId" clId="{75CE0D74-E083-D748-9CE3-577D7813B7C9}" dt="2019-05-08T16:59:22.865" v="4548" actId="478"/>
          <ac:spMkLst>
            <pc:docMk/>
            <pc:sldMk cId="2768420227" sldId="391"/>
            <ac:spMk id="138" creationId="{D4C75652-7995-0048-A952-7E18D34665D4}"/>
          </ac:spMkLst>
        </pc:spChg>
        <pc:grpChg chg="add del mod">
          <ac:chgData name="Felix Schober" userId="1f62646c9fae44e0" providerId="LiveId" clId="{75CE0D74-E083-D748-9CE3-577D7813B7C9}" dt="2019-05-08T17:00:18.225" v="4562" actId="165"/>
          <ac:grpSpMkLst>
            <pc:docMk/>
            <pc:sldMk cId="2768420227" sldId="391"/>
            <ac:grpSpMk id="31" creationId="{5FD7E470-2F65-0D45-807B-AA77E8037A2C}"/>
          </ac:grpSpMkLst>
        </pc:grpChg>
        <pc:grpChg chg="del">
          <ac:chgData name="Felix Schober" userId="1f62646c9fae44e0" providerId="LiveId" clId="{75CE0D74-E083-D748-9CE3-577D7813B7C9}" dt="2019-05-08T16:59:42.884" v="4555" actId="478"/>
          <ac:grpSpMkLst>
            <pc:docMk/>
            <pc:sldMk cId="2768420227" sldId="391"/>
            <ac:grpSpMk id="34" creationId="{4BAD4C1E-E01D-744E-90CD-C3C47A5E9C7B}"/>
          </ac:grpSpMkLst>
        </pc:grpChg>
        <pc:grpChg chg="del mod topLvl">
          <ac:chgData name="Felix Schober" userId="1f62646c9fae44e0" providerId="LiveId" clId="{75CE0D74-E083-D748-9CE3-577D7813B7C9}" dt="2019-05-08T17:00:22.344" v="4563" actId="478"/>
          <ac:grpSpMkLst>
            <pc:docMk/>
            <pc:sldMk cId="2768420227" sldId="391"/>
            <ac:grpSpMk id="38" creationId="{C4821FC9-A803-BD44-B67E-C408355B313B}"/>
          </ac:grpSpMkLst>
        </pc:grpChg>
        <pc:grpChg chg="add mod">
          <ac:chgData name="Felix Schober" userId="1f62646c9fae44e0" providerId="LiveId" clId="{75CE0D74-E083-D748-9CE3-577D7813B7C9}" dt="2019-05-08T17:01:57.845" v="4636" actId="1038"/>
          <ac:grpSpMkLst>
            <pc:docMk/>
            <pc:sldMk cId="2768420227" sldId="391"/>
            <ac:grpSpMk id="112" creationId="{DEF89B74-96D1-9A4D-B7C2-78C35EDB784E}"/>
          </ac:grpSpMkLst>
        </pc:grpChg>
        <pc:grpChg chg="add mod">
          <ac:chgData name="Felix Schober" userId="1f62646c9fae44e0" providerId="LiveId" clId="{75CE0D74-E083-D748-9CE3-577D7813B7C9}" dt="2019-05-08T17:01:57.845" v="4636" actId="1038"/>
          <ac:grpSpMkLst>
            <pc:docMk/>
            <pc:sldMk cId="2768420227" sldId="391"/>
            <ac:grpSpMk id="120" creationId="{AF3D4CBA-301E-F947-AD0F-7AE0214625AE}"/>
          </ac:grpSpMkLst>
        </pc:grpChg>
        <pc:grpChg chg="add mod">
          <ac:chgData name="Felix Schober" userId="1f62646c9fae44e0" providerId="LiveId" clId="{75CE0D74-E083-D748-9CE3-577D7813B7C9}" dt="2019-05-08T17:01:57.845" v="4636" actId="1038"/>
          <ac:grpSpMkLst>
            <pc:docMk/>
            <pc:sldMk cId="2768420227" sldId="391"/>
            <ac:grpSpMk id="127" creationId="{5B058B05-9C51-6945-BF4F-469CD615A711}"/>
          </ac:grpSpMkLst>
        </pc:grpChg>
        <pc:picChg chg="del">
          <ac:chgData name="Felix Schober" userId="1f62646c9fae44e0" providerId="LiveId" clId="{75CE0D74-E083-D748-9CE3-577D7813B7C9}" dt="2019-05-08T16:59:37.688" v="4553" actId="478"/>
          <ac:picMkLst>
            <pc:docMk/>
            <pc:sldMk cId="2768420227" sldId="391"/>
            <ac:picMk id="43" creationId="{EC904A6B-802A-A74C-A300-160022330AAE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1" creationId="{223B76F1-EA66-624D-9849-CAFEEEF23BE9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4" creationId="{26D88952-09A7-9E4E-B96A-8B7CF06728D8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5" creationId="{37A648B0-16AA-A24C-AA3B-2808306EB707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6" creationId="{38977BFF-2555-074F-9E41-D4B93B5C5F78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7" creationId="{C807B23C-B2A9-8244-BB77-8C25EA073986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8" creationId="{ED6961F4-9F22-4A43-A030-CA2E72FD9D80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59" creationId="{E9ECDBE9-BFBB-B141-AA96-258F1C6F9E79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0" creationId="{0C6B4BC1-F7C6-6040-AAF2-4A5153C2FA25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1" creationId="{458B8FA2-9F9C-3E46-87AE-6823406618D1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2" creationId="{CFAB6A14-A8CA-1A42-9E68-71F4C2293DD4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3" creationId="{35528CD9-B559-A242-9B15-61923E8B1BE2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4" creationId="{272AFABC-7925-BA42-8ED8-9068DA7E3F6F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5" creationId="{F2B380C7-D2AF-C845-9DE3-F107C35B26A0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6" creationId="{B2F76D0E-AD61-674A-9281-05697A7DDD15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7" creationId="{8649A35E-B882-A744-9AED-A815FB5E3602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8" creationId="{7E75C9D6-C2F3-9845-AE80-8AD5E7197082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69" creationId="{9BAECD6C-D20C-0447-98C1-263949D728DE}"/>
          </ac:picMkLst>
        </pc:picChg>
        <pc:picChg chg="del">
          <ac:chgData name="Felix Schober" userId="1f62646c9fae44e0" providerId="LiveId" clId="{75CE0D74-E083-D748-9CE3-577D7813B7C9}" dt="2019-05-08T16:58:22.254" v="4501" actId="478"/>
          <ac:picMkLst>
            <pc:docMk/>
            <pc:sldMk cId="2768420227" sldId="391"/>
            <ac:picMk id="70" creationId="{09E48B43-8C34-A641-8EDD-419553858121}"/>
          </ac:picMkLst>
        </pc:picChg>
        <pc:picChg chg="add mod">
          <ac:chgData name="Felix Schober" userId="1f62646c9fae44e0" providerId="LiveId" clId="{75CE0D74-E083-D748-9CE3-577D7813B7C9}" dt="2019-05-08T17:01:57.845" v="4636" actId="1038"/>
          <ac:picMkLst>
            <pc:docMk/>
            <pc:sldMk cId="2768420227" sldId="391"/>
            <ac:picMk id="119" creationId="{D88D9908-B76F-F34C-A330-CBB6A8E1B244}"/>
          </ac:picMkLst>
        </pc:picChg>
        <pc:picChg chg="add mod">
          <ac:chgData name="Felix Schober" userId="1f62646c9fae44e0" providerId="LiveId" clId="{75CE0D74-E083-D748-9CE3-577D7813B7C9}" dt="2019-05-08T17:01:57.845" v="4636" actId="1038"/>
          <ac:picMkLst>
            <pc:docMk/>
            <pc:sldMk cId="2768420227" sldId="391"/>
            <ac:picMk id="139" creationId="{CB2E819B-4C95-3F47-9159-914F757080C1}"/>
          </ac:picMkLst>
        </pc:picChg>
        <pc:picChg chg="add mod">
          <ac:chgData name="Felix Schober" userId="1f62646c9fae44e0" providerId="LiveId" clId="{75CE0D74-E083-D748-9CE3-577D7813B7C9}" dt="2019-05-08T17:01:57.845" v="4636" actId="1038"/>
          <ac:picMkLst>
            <pc:docMk/>
            <pc:sldMk cId="2768420227" sldId="391"/>
            <ac:picMk id="140" creationId="{BC507F34-8D74-BB48-8D82-A55DA1C0FBBC}"/>
          </ac:picMkLst>
        </pc:picChg>
        <pc:picChg chg="add del mod">
          <ac:chgData name="Felix Schober" userId="1f62646c9fae44e0" providerId="LiveId" clId="{75CE0D74-E083-D748-9CE3-577D7813B7C9}" dt="2019-05-08T16:59:30.614" v="4549" actId="478"/>
          <ac:picMkLst>
            <pc:docMk/>
            <pc:sldMk cId="2768420227" sldId="391"/>
            <ac:picMk id="141" creationId="{08DE53D7-716E-9845-A143-59DF12D701D7}"/>
          </ac:picMkLst>
        </pc:picChg>
        <pc:cxnChg chg="del mod topLvl">
          <ac:chgData name="Felix Schober" userId="1f62646c9fae44e0" providerId="LiveId" clId="{75CE0D74-E083-D748-9CE3-577D7813B7C9}" dt="2019-05-08T17:00:26.703" v="4565" actId="478"/>
          <ac:cxnSpMkLst>
            <pc:docMk/>
            <pc:sldMk cId="2768420227" sldId="391"/>
            <ac:cxnSpMk id="36" creationId="{8CD1C490-C97B-3B4C-AE7E-89A0AB4A3525}"/>
          </ac:cxnSpMkLst>
        </pc:cxnChg>
        <pc:cxnChg chg="mod topLvl">
          <ac:chgData name="Felix Schober" userId="1f62646c9fae44e0" providerId="LiveId" clId="{75CE0D74-E083-D748-9CE3-577D7813B7C9}" dt="2019-05-08T17:01:57.845" v="4636" actId="1038"/>
          <ac:cxnSpMkLst>
            <pc:docMk/>
            <pc:sldMk cId="2768420227" sldId="391"/>
            <ac:cxnSpMk id="37" creationId="{5D2B8788-125A-984D-A91E-D33FD262613D}"/>
          </ac:cxnSpMkLst>
        </pc:cxnChg>
        <pc:cxnChg chg="del mod topLvl">
          <ac:chgData name="Felix Schober" userId="1f62646c9fae44e0" providerId="LiveId" clId="{75CE0D74-E083-D748-9CE3-577D7813B7C9}" dt="2019-05-08T17:01:20.321" v="4582" actId="478"/>
          <ac:cxnSpMkLst>
            <pc:docMk/>
            <pc:sldMk cId="2768420227" sldId="391"/>
            <ac:cxnSpMk id="39" creationId="{11D16C8E-532C-C546-99CC-245B4A11C805}"/>
          </ac:cxnSpMkLst>
        </pc:cxnChg>
        <pc:cxnChg chg="mod topLvl">
          <ac:chgData name="Felix Schober" userId="1f62646c9fae44e0" providerId="LiveId" clId="{75CE0D74-E083-D748-9CE3-577D7813B7C9}" dt="2019-05-08T17:01:57.845" v="4636" actId="1038"/>
          <ac:cxnSpMkLst>
            <pc:docMk/>
            <pc:sldMk cId="2768420227" sldId="391"/>
            <ac:cxnSpMk id="40" creationId="{53D4FAA7-BC09-D04C-9085-54AB25C47C21}"/>
          </ac:cxnSpMkLst>
        </pc:cxnChg>
        <pc:cxnChg chg="mod topLvl">
          <ac:chgData name="Felix Schober" userId="1f62646c9fae44e0" providerId="LiveId" clId="{75CE0D74-E083-D748-9CE3-577D7813B7C9}" dt="2019-05-08T17:01:57.845" v="4636" actId="1038"/>
          <ac:cxnSpMkLst>
            <pc:docMk/>
            <pc:sldMk cId="2768420227" sldId="391"/>
            <ac:cxnSpMk id="42" creationId="{424CDEBD-B7E2-D848-88F4-179700F5467D}"/>
          </ac:cxnSpMkLst>
        </pc:cxnChg>
        <pc:cxnChg chg="del mod">
          <ac:chgData name="Felix Schober" userId="1f62646c9fae44e0" providerId="LiveId" clId="{75CE0D74-E083-D748-9CE3-577D7813B7C9}" dt="2019-05-08T16:59:39.593" v="4554" actId="478"/>
          <ac:cxnSpMkLst>
            <pc:docMk/>
            <pc:sldMk cId="2768420227" sldId="391"/>
            <ac:cxnSpMk id="44" creationId="{099BDB5F-457F-7E4D-8448-F7CDC479E024}"/>
          </ac:cxnSpMkLst>
        </pc:cxnChg>
        <pc:cxnChg chg="mod">
          <ac:chgData name="Felix Schober" userId="1f62646c9fae44e0" providerId="LiveId" clId="{75CE0D74-E083-D748-9CE3-577D7813B7C9}" dt="2019-05-08T17:00:22.344" v="4563" actId="478"/>
          <ac:cxnSpMkLst>
            <pc:docMk/>
            <pc:sldMk cId="2768420227" sldId="391"/>
            <ac:cxnSpMk id="52" creationId="{971617E3-298C-5341-ABD6-6F26175C5796}"/>
          </ac:cxnSpMkLst>
        </pc:cxnChg>
        <pc:cxnChg chg="mod">
          <ac:chgData name="Felix Schober" userId="1f62646c9fae44e0" providerId="LiveId" clId="{75CE0D74-E083-D748-9CE3-577D7813B7C9}" dt="2019-05-08T17:00:22.344" v="4563" actId="478"/>
          <ac:cxnSpMkLst>
            <pc:docMk/>
            <pc:sldMk cId="2768420227" sldId="391"/>
            <ac:cxnSpMk id="53" creationId="{6F55F947-42F8-0E41-828B-50684C74006A}"/>
          </ac:cxnSpMkLst>
        </pc:cxnChg>
        <pc:cxnChg chg="mod">
          <ac:chgData name="Felix Schober" userId="1f62646c9fae44e0" providerId="LiveId" clId="{75CE0D74-E083-D748-9CE3-577D7813B7C9}" dt="2019-05-08T17:00:22.344" v="4563" actId="478"/>
          <ac:cxnSpMkLst>
            <pc:docMk/>
            <pc:sldMk cId="2768420227" sldId="391"/>
            <ac:cxnSpMk id="73" creationId="{743A59EB-C1D7-8B4F-9124-B902C850FEAF}"/>
          </ac:cxnSpMkLst>
        </pc:cxnChg>
        <pc:cxnChg chg="mod">
          <ac:chgData name="Felix Schober" userId="1f62646c9fae44e0" providerId="LiveId" clId="{75CE0D74-E083-D748-9CE3-577D7813B7C9}" dt="2019-05-08T16:59:42.884" v="4555" actId="478"/>
          <ac:cxnSpMkLst>
            <pc:docMk/>
            <pc:sldMk cId="2768420227" sldId="391"/>
            <ac:cxnSpMk id="74" creationId="{749CE325-FA2E-FA48-91E3-09467B27203A}"/>
          </ac:cxnSpMkLst>
        </pc:cxnChg>
        <pc:cxnChg chg="mod">
          <ac:chgData name="Felix Schober" userId="1f62646c9fae44e0" providerId="LiveId" clId="{75CE0D74-E083-D748-9CE3-577D7813B7C9}" dt="2019-05-08T17:00:22.344" v="4563" actId="478"/>
          <ac:cxnSpMkLst>
            <pc:docMk/>
            <pc:sldMk cId="2768420227" sldId="391"/>
            <ac:cxnSpMk id="81" creationId="{E2C56A8E-500A-C343-A418-C1F484FE4B16}"/>
          </ac:cxnSpMkLst>
        </pc:cxnChg>
        <pc:cxnChg chg="mod">
          <ac:chgData name="Felix Schober" userId="1f62646c9fae44e0" providerId="LiveId" clId="{75CE0D74-E083-D748-9CE3-577D7813B7C9}" dt="2019-05-08T17:00:22.344" v="4563" actId="478"/>
          <ac:cxnSpMkLst>
            <pc:docMk/>
            <pc:sldMk cId="2768420227" sldId="391"/>
            <ac:cxnSpMk id="82" creationId="{FFEC18D6-7529-DA45-A33F-A41B333D21E6}"/>
          </ac:cxnSpMkLst>
        </pc:cxnChg>
        <pc:cxnChg chg="mod">
          <ac:chgData name="Felix Schober" userId="1f62646c9fae44e0" providerId="LiveId" clId="{75CE0D74-E083-D748-9CE3-577D7813B7C9}" dt="2019-05-08T17:00:22.344" v="4563" actId="478"/>
          <ac:cxnSpMkLst>
            <pc:docMk/>
            <pc:sldMk cId="2768420227" sldId="391"/>
            <ac:cxnSpMk id="86" creationId="{65028A44-F60C-414A-BAF3-BBF556F924EA}"/>
          </ac:cxnSpMkLst>
        </pc:cxnChg>
        <pc:cxnChg chg="add mod">
          <ac:chgData name="Felix Schober" userId="1f62646c9fae44e0" providerId="LiveId" clId="{75CE0D74-E083-D748-9CE3-577D7813B7C9}" dt="2019-05-08T17:01:57.845" v="4636" actId="1038"/>
          <ac:cxnSpMkLst>
            <pc:docMk/>
            <pc:sldMk cId="2768420227" sldId="391"/>
            <ac:cxnSpMk id="134" creationId="{98647CBA-4137-804A-A6B7-D20A618DAB99}"/>
          </ac:cxnSpMkLst>
        </pc:cxnChg>
        <pc:cxnChg chg="add mod">
          <ac:chgData name="Felix Schober" userId="1f62646c9fae44e0" providerId="LiveId" clId="{75CE0D74-E083-D748-9CE3-577D7813B7C9}" dt="2019-05-08T17:01:57.845" v="4636" actId="1038"/>
          <ac:cxnSpMkLst>
            <pc:docMk/>
            <pc:sldMk cId="2768420227" sldId="391"/>
            <ac:cxnSpMk id="135" creationId="{CB315501-846E-2849-99B8-009D30C70D01}"/>
          </ac:cxnSpMkLst>
        </pc:cxnChg>
        <pc:cxnChg chg="add mod">
          <ac:chgData name="Felix Schober" userId="1f62646c9fae44e0" providerId="LiveId" clId="{75CE0D74-E083-D748-9CE3-577D7813B7C9}" dt="2019-05-08T17:01:57.845" v="4636" actId="1038"/>
          <ac:cxnSpMkLst>
            <pc:docMk/>
            <pc:sldMk cId="2768420227" sldId="391"/>
            <ac:cxnSpMk id="136" creationId="{5EEB77D7-726B-814B-BAAC-228D06477B68}"/>
          </ac:cxnSpMkLst>
        </pc:cxnChg>
      </pc:sldChg>
      <pc:sldChg chg="addSp delSp modSp add modTransition">
        <pc:chgData name="Felix Schober" userId="1f62646c9fae44e0" providerId="LiveId" clId="{75CE0D74-E083-D748-9CE3-577D7813B7C9}" dt="2019-05-08T17:16:34.310" v="4984" actId="113"/>
        <pc:sldMkLst>
          <pc:docMk/>
          <pc:sldMk cId="1350504366" sldId="392"/>
        </pc:sldMkLst>
        <pc:spChg chg="mod">
          <ac:chgData name="Felix Schober" userId="1f62646c9fae44e0" providerId="LiveId" clId="{75CE0D74-E083-D748-9CE3-577D7813B7C9}" dt="2019-05-08T17:06:56.063" v="4730" actId="207"/>
          <ac:spMkLst>
            <pc:docMk/>
            <pc:sldMk cId="1350504366" sldId="392"/>
            <ac:spMk id="49" creationId="{3A1D3DB3-BBCE-984E-8768-1AA82750199B}"/>
          </ac:spMkLst>
        </pc:spChg>
        <pc:spChg chg="mod">
          <ac:chgData name="Felix Schober" userId="1f62646c9fae44e0" providerId="LiveId" clId="{75CE0D74-E083-D748-9CE3-577D7813B7C9}" dt="2019-05-08T17:06:37.168" v="4727" actId="207"/>
          <ac:spMkLst>
            <pc:docMk/>
            <pc:sldMk cId="1350504366" sldId="392"/>
            <ac:spMk id="50" creationId="{3A6FF201-21D7-4245-88B7-AC9AD9CB3201}"/>
          </ac:spMkLst>
        </pc:spChg>
        <pc:spChg chg="mod">
          <ac:chgData name="Felix Schober" userId="1f62646c9fae44e0" providerId="LiveId" clId="{75CE0D74-E083-D748-9CE3-577D7813B7C9}" dt="2019-05-08T17:07:35.762" v="4735" actId="113"/>
          <ac:spMkLst>
            <pc:docMk/>
            <pc:sldMk cId="1350504366" sldId="392"/>
            <ac:spMk id="52" creationId="{C9779584-3B7A-414E-9CBB-C6D9F135A0C0}"/>
          </ac:spMkLst>
        </pc:spChg>
        <pc:spChg chg="mod">
          <ac:chgData name="Felix Schober" userId="1f62646c9fae44e0" providerId="LiveId" clId="{75CE0D74-E083-D748-9CE3-577D7813B7C9}" dt="2019-05-08T17:06:20.583" v="4725" actId="207"/>
          <ac:spMkLst>
            <pc:docMk/>
            <pc:sldMk cId="1350504366" sldId="392"/>
            <ac:spMk id="53" creationId="{BD27F45A-FEB0-8441-8BC6-049B310AA1F8}"/>
          </ac:spMkLst>
        </pc:spChg>
        <pc:spChg chg="mod">
          <ac:chgData name="Felix Schober" userId="1f62646c9fae44e0" providerId="LiveId" clId="{75CE0D74-E083-D748-9CE3-577D7813B7C9}" dt="2019-05-08T17:14:05.842" v="4852" actId="207"/>
          <ac:spMkLst>
            <pc:docMk/>
            <pc:sldMk cId="1350504366" sldId="392"/>
            <ac:spMk id="65" creationId="{20B8F7A1-33BF-E745-ACDB-B564ABD11664}"/>
          </ac:spMkLst>
        </pc:spChg>
        <pc:spChg chg="mod">
          <ac:chgData name="Felix Schober" userId="1f62646c9fae44e0" providerId="LiveId" clId="{75CE0D74-E083-D748-9CE3-577D7813B7C9}" dt="2019-05-08T17:16:34.310" v="4984" actId="113"/>
          <ac:spMkLst>
            <pc:docMk/>
            <pc:sldMk cId="1350504366" sldId="392"/>
            <ac:spMk id="70" creationId="{0355DAEE-0C3D-044D-AF11-C7CFA91449DE}"/>
          </ac:spMkLst>
        </pc:spChg>
        <pc:spChg chg="mod">
          <ac:chgData name="Felix Schober" userId="1f62646c9fae44e0" providerId="LiveId" clId="{75CE0D74-E083-D748-9CE3-577D7813B7C9}" dt="2019-05-08T17:04:22.267" v="4650" actId="20577"/>
          <ac:spMkLst>
            <pc:docMk/>
            <pc:sldMk cId="1350504366" sldId="392"/>
            <ac:spMk id="114" creationId="{4B00F1E5-5429-DC4B-96C3-6008232DB221}"/>
          </ac:spMkLst>
        </pc:spChg>
        <pc:spChg chg="mod">
          <ac:chgData name="Felix Schober" userId="1f62646c9fae44e0" providerId="LiveId" clId="{75CE0D74-E083-D748-9CE3-577D7813B7C9}" dt="2019-05-08T17:04:23.940" v="4651" actId="20577"/>
          <ac:spMkLst>
            <pc:docMk/>
            <pc:sldMk cId="1350504366" sldId="392"/>
            <ac:spMk id="122" creationId="{E301AC3F-57C4-1447-B7FB-F8ED8408E9E1}"/>
          </ac:spMkLst>
        </pc:spChg>
        <pc:spChg chg="mod">
          <ac:chgData name="Felix Schober" userId="1f62646c9fae44e0" providerId="LiveId" clId="{75CE0D74-E083-D748-9CE3-577D7813B7C9}" dt="2019-05-08T17:04:27.141" v="4652" actId="20577"/>
          <ac:spMkLst>
            <pc:docMk/>
            <pc:sldMk cId="1350504366" sldId="392"/>
            <ac:spMk id="129" creationId="{2B43CA68-E68F-AC44-96E2-10A57A836770}"/>
          </ac:spMkLst>
        </pc:spChg>
        <pc:grpChg chg="add mod">
          <ac:chgData name="Felix Schober" userId="1f62646c9fae44e0" providerId="LiveId" clId="{75CE0D74-E083-D748-9CE3-577D7813B7C9}" dt="2019-05-08T17:06:10.122" v="4723" actId="207"/>
          <ac:grpSpMkLst>
            <pc:docMk/>
            <pc:sldMk cId="1350504366" sldId="392"/>
            <ac:grpSpMk id="47" creationId="{E78D6AEF-3846-2F49-91C2-A4DF268F0993}"/>
          </ac:grpSpMkLst>
        </pc:grpChg>
        <pc:grpChg chg="add mod">
          <ac:chgData name="Felix Schober" userId="1f62646c9fae44e0" providerId="LiveId" clId="{75CE0D74-E083-D748-9CE3-577D7813B7C9}" dt="2019-05-08T17:13:41.422" v="4847" actId="1076"/>
          <ac:grpSpMkLst>
            <pc:docMk/>
            <pc:sldMk cId="1350504366" sldId="392"/>
            <ac:grpSpMk id="63" creationId="{36EAAF14-2D23-514E-BE9F-D783359D2522}"/>
          </ac:grpSpMkLst>
        </pc:grpChg>
        <pc:grpChg chg="add mod">
          <ac:chgData name="Felix Schober" userId="1f62646c9fae44e0" providerId="LiveId" clId="{75CE0D74-E083-D748-9CE3-577D7813B7C9}" dt="2019-05-08T17:13:48.424" v="4849" actId="1076"/>
          <ac:grpSpMkLst>
            <pc:docMk/>
            <pc:sldMk cId="1350504366" sldId="392"/>
            <ac:grpSpMk id="68" creationId="{039567F0-20D0-6345-A88A-6E9F344E6FE0}"/>
          </ac:grpSpMkLst>
        </pc:grpChg>
        <pc:grpChg chg="mod">
          <ac:chgData name="Felix Schober" userId="1f62646c9fae44e0" providerId="LiveId" clId="{75CE0D74-E083-D748-9CE3-577D7813B7C9}" dt="2019-05-08T17:13:45.682" v="4848" actId="571"/>
          <ac:grpSpMkLst>
            <pc:docMk/>
            <pc:sldMk cId="1350504366" sldId="392"/>
            <ac:grpSpMk id="69" creationId="{265EE7AF-1563-0E4C-BFFA-69E90650929A}"/>
          </ac:grpSpMkLst>
        </pc:grpChg>
        <pc:picChg chg="add del mod">
          <ac:chgData name="Felix Schober" userId="1f62646c9fae44e0" providerId="LiveId" clId="{75CE0D74-E083-D748-9CE3-577D7813B7C9}" dt="2019-05-08T17:05:20.647" v="4699" actId="478"/>
          <ac:picMkLst>
            <pc:docMk/>
            <pc:sldMk cId="1350504366" sldId="392"/>
            <ac:picMk id="55" creationId="{B9A620C0-33FC-9E45-A599-7E22A8DF8F04}"/>
          </ac:picMkLst>
        </pc:picChg>
        <pc:cxnChg chg="add mod">
          <ac:chgData name="Felix Schober" userId="1f62646c9fae44e0" providerId="LiveId" clId="{75CE0D74-E083-D748-9CE3-577D7813B7C9}" dt="2019-05-08T17:09:37.496" v="4752" actId="1582"/>
          <ac:cxnSpMkLst>
            <pc:docMk/>
            <pc:sldMk cId="1350504366" sldId="392"/>
            <ac:cxnSpMk id="17" creationId="{BEC19AA8-12BA-584F-8434-73739F4F068E}"/>
          </ac:cxnSpMkLst>
        </pc:cxnChg>
        <pc:cxnChg chg="mod">
          <ac:chgData name="Felix Schober" userId="1f62646c9fae44e0" providerId="LiveId" clId="{75CE0D74-E083-D748-9CE3-577D7813B7C9}" dt="2019-05-08T17:09:20.065" v="4750" actId="208"/>
          <ac:cxnSpMkLst>
            <pc:docMk/>
            <pc:sldMk cId="1350504366" sldId="392"/>
            <ac:cxnSpMk id="40" creationId="{53D4FAA7-BC09-D04C-9085-54AB25C47C21}"/>
          </ac:cxnSpMkLst>
        </pc:cxnChg>
        <pc:cxnChg chg="mod">
          <ac:chgData name="Felix Schober" userId="1f62646c9fae44e0" providerId="LiveId" clId="{75CE0D74-E083-D748-9CE3-577D7813B7C9}" dt="2019-05-08T17:07:10.528" v="4731" actId="208"/>
          <ac:cxnSpMkLst>
            <pc:docMk/>
            <pc:sldMk cId="1350504366" sldId="392"/>
            <ac:cxnSpMk id="51" creationId="{0B614E29-3FBE-B04A-B963-12D3AA49B2E8}"/>
          </ac:cxnSpMkLst>
        </pc:cxnChg>
        <pc:cxnChg chg="add mod">
          <ac:chgData name="Felix Schober" userId="1f62646c9fae44e0" providerId="LiveId" clId="{75CE0D74-E083-D748-9CE3-577D7813B7C9}" dt="2019-05-08T17:07:13.432" v="4732" actId="208"/>
          <ac:cxnSpMkLst>
            <pc:docMk/>
            <pc:sldMk cId="1350504366" sldId="392"/>
            <ac:cxnSpMk id="54" creationId="{0EE420AC-B2B6-E847-AD88-BB11147B6A8B}"/>
          </ac:cxnSpMkLst>
        </pc:cxnChg>
      </pc:sldChg>
      <pc:sldChg chg="addSp delSp modSp add mod">
        <pc:chgData name="Felix Schober" userId="1f62646c9fae44e0" providerId="LiveId" clId="{75CE0D74-E083-D748-9CE3-577D7813B7C9}" dt="2019-05-08T17:26:17.373" v="5085" actId="27918"/>
        <pc:sldMkLst>
          <pc:docMk/>
          <pc:sldMk cId="1825234584" sldId="393"/>
        </pc:sldMkLst>
        <pc:spChg chg="mod">
          <ac:chgData name="Felix Schober" userId="1f62646c9fae44e0" providerId="LiveId" clId="{75CE0D74-E083-D748-9CE3-577D7813B7C9}" dt="2019-05-08T17:17:16.524" v="4999" actId="20577"/>
          <ac:spMkLst>
            <pc:docMk/>
            <pc:sldMk cId="1825234584" sldId="393"/>
            <ac:spMk id="2" creationId="{9E46F712-0EB6-D34D-AD0B-53E8A5278830}"/>
          </ac:spMkLst>
        </pc:spChg>
        <pc:spChg chg="del">
          <ac:chgData name="Felix Schober" userId="1f62646c9fae44e0" providerId="LiveId" clId="{75CE0D74-E083-D748-9CE3-577D7813B7C9}" dt="2019-05-08T17:17:09.845" v="4986" actId="478"/>
          <ac:spMkLst>
            <pc:docMk/>
            <pc:sldMk cId="1825234584" sldId="393"/>
            <ac:spMk id="32" creationId="{308C393C-4D09-4D43-9ADC-C7BE46D87293}"/>
          </ac:spMkLst>
        </pc:spChg>
        <pc:spChg chg="del">
          <ac:chgData name="Felix Schober" userId="1f62646c9fae44e0" providerId="LiveId" clId="{75CE0D74-E083-D748-9CE3-577D7813B7C9}" dt="2019-05-08T17:17:09.845" v="4986" actId="478"/>
          <ac:spMkLst>
            <pc:docMk/>
            <pc:sldMk cId="1825234584" sldId="393"/>
            <ac:spMk id="33" creationId="{C3AAE1B1-2D95-2C48-BC7A-6C83C026290F}"/>
          </ac:spMkLst>
        </pc:spChg>
        <pc:spChg chg="del">
          <ac:chgData name="Felix Schober" userId="1f62646c9fae44e0" providerId="LiveId" clId="{75CE0D74-E083-D748-9CE3-577D7813B7C9}" dt="2019-05-08T17:20:22.616" v="5012" actId="478"/>
          <ac:spMkLst>
            <pc:docMk/>
            <pc:sldMk cId="1825234584" sldId="393"/>
            <ac:spMk id="41" creationId="{187C36C8-41C9-6D44-98F7-DD118B0B79FE}"/>
          </ac:spMkLst>
        </pc:spChg>
        <pc:spChg chg="add mod">
          <ac:chgData name="Felix Schober" userId="1f62646c9fae44e0" providerId="LiveId" clId="{75CE0D74-E083-D748-9CE3-577D7813B7C9}" dt="2019-05-08T17:25:17.164" v="5081" actId="1035"/>
          <ac:spMkLst>
            <pc:docMk/>
            <pc:sldMk cId="1825234584" sldId="393"/>
            <ac:spMk id="78" creationId="{9FE8ECA2-96FF-6947-9CF6-4043FD86EC92}"/>
          </ac:spMkLst>
        </pc:spChg>
        <pc:spChg chg="del">
          <ac:chgData name="Felix Schober" userId="1f62646c9fae44e0" providerId="LiveId" clId="{75CE0D74-E083-D748-9CE3-577D7813B7C9}" dt="2019-05-08T17:17:09.845" v="4986" actId="478"/>
          <ac:spMkLst>
            <pc:docMk/>
            <pc:sldMk cId="1825234584" sldId="393"/>
            <ac:spMk id="111" creationId="{E9182276-62D3-2049-BB1E-55D9E951E4A6}"/>
          </ac:spMkLst>
        </pc:spChg>
        <pc:grpChg chg="del">
          <ac:chgData name="Felix Schober" userId="1f62646c9fae44e0" providerId="LiveId" clId="{75CE0D74-E083-D748-9CE3-577D7813B7C9}" dt="2019-05-08T17:17:09.845" v="4986" actId="478"/>
          <ac:grpSpMkLst>
            <pc:docMk/>
            <pc:sldMk cId="1825234584" sldId="393"/>
            <ac:grpSpMk id="47" creationId="{E78D6AEF-3846-2F49-91C2-A4DF268F0993}"/>
          </ac:grpSpMkLst>
        </pc:grpChg>
        <pc:grpChg chg="del">
          <ac:chgData name="Felix Schober" userId="1f62646c9fae44e0" providerId="LiveId" clId="{75CE0D74-E083-D748-9CE3-577D7813B7C9}" dt="2019-05-08T17:17:09.845" v="4986" actId="478"/>
          <ac:grpSpMkLst>
            <pc:docMk/>
            <pc:sldMk cId="1825234584" sldId="393"/>
            <ac:grpSpMk id="63" creationId="{36EAAF14-2D23-514E-BE9F-D783359D2522}"/>
          </ac:grpSpMkLst>
        </pc:grpChg>
        <pc:grpChg chg="del">
          <ac:chgData name="Felix Schober" userId="1f62646c9fae44e0" providerId="LiveId" clId="{75CE0D74-E083-D748-9CE3-577D7813B7C9}" dt="2019-05-08T17:17:09.845" v="4986" actId="478"/>
          <ac:grpSpMkLst>
            <pc:docMk/>
            <pc:sldMk cId="1825234584" sldId="393"/>
            <ac:grpSpMk id="68" creationId="{039567F0-20D0-6345-A88A-6E9F344E6FE0}"/>
          </ac:grpSpMkLst>
        </pc:grpChg>
        <pc:grpChg chg="add del">
          <ac:chgData name="Felix Schober" userId="1f62646c9fae44e0" providerId="LiveId" clId="{75CE0D74-E083-D748-9CE3-577D7813B7C9}" dt="2019-05-08T17:18:58.431" v="5001"/>
          <ac:grpSpMkLst>
            <pc:docMk/>
            <pc:sldMk cId="1825234584" sldId="393"/>
            <ac:grpSpMk id="73" creationId="{1B0CB599-5BCE-E048-8E11-6126BE6A38AF}"/>
          </ac:grpSpMkLst>
        </pc:grpChg>
        <pc:grpChg chg="del">
          <ac:chgData name="Felix Schober" userId="1f62646c9fae44e0" providerId="LiveId" clId="{75CE0D74-E083-D748-9CE3-577D7813B7C9}" dt="2019-05-08T17:17:09.845" v="4986" actId="478"/>
          <ac:grpSpMkLst>
            <pc:docMk/>
            <pc:sldMk cId="1825234584" sldId="393"/>
            <ac:grpSpMk id="112" creationId="{DEF89B74-96D1-9A4D-B7C2-78C35EDB784E}"/>
          </ac:grpSpMkLst>
        </pc:grpChg>
        <pc:grpChg chg="del">
          <ac:chgData name="Felix Schober" userId="1f62646c9fae44e0" providerId="LiveId" clId="{75CE0D74-E083-D748-9CE3-577D7813B7C9}" dt="2019-05-08T17:17:09.845" v="4986" actId="478"/>
          <ac:grpSpMkLst>
            <pc:docMk/>
            <pc:sldMk cId="1825234584" sldId="393"/>
            <ac:grpSpMk id="120" creationId="{AF3D4CBA-301E-F947-AD0F-7AE0214625AE}"/>
          </ac:grpSpMkLst>
        </pc:grpChg>
        <pc:grpChg chg="del">
          <ac:chgData name="Felix Schober" userId="1f62646c9fae44e0" providerId="LiveId" clId="{75CE0D74-E083-D748-9CE3-577D7813B7C9}" dt="2019-05-08T17:17:09.845" v="4986" actId="478"/>
          <ac:grpSpMkLst>
            <pc:docMk/>
            <pc:sldMk cId="1825234584" sldId="393"/>
            <ac:grpSpMk id="127" creationId="{5B058B05-9C51-6945-BF4F-469CD615A711}"/>
          </ac:grpSpMkLst>
        </pc:grpChg>
        <pc:graphicFrameChg chg="add del mod">
          <ac:chgData name="Felix Schober" userId="1f62646c9fae44e0" providerId="LiveId" clId="{75CE0D74-E083-D748-9CE3-577D7813B7C9}" dt="2019-05-08T17:21:33.469" v="5042" actId="478"/>
          <ac:graphicFrameMkLst>
            <pc:docMk/>
            <pc:sldMk cId="1825234584" sldId="393"/>
            <ac:graphicFrameMk id="79" creationId="{E9CAB72F-54A4-DB47-86A0-F01BBB80A0FC}"/>
          </ac:graphicFrameMkLst>
        </pc:graphicFrameChg>
        <pc:graphicFrameChg chg="add mod">
          <ac:chgData name="Felix Schober" userId="1f62646c9fae44e0" providerId="LiveId" clId="{75CE0D74-E083-D748-9CE3-577D7813B7C9}" dt="2019-05-08T17:25:27.982" v="5083" actId="14100"/>
          <ac:graphicFrameMkLst>
            <pc:docMk/>
            <pc:sldMk cId="1825234584" sldId="393"/>
            <ac:graphicFrameMk id="80" creationId="{83EDD347-0392-3041-85DE-D67D70DEE2B1}"/>
          </ac:graphicFrameMkLst>
        </pc:graphicFrameChg>
        <pc:picChg chg="add mod">
          <ac:chgData name="Felix Schober" userId="1f62646c9fae44e0" providerId="LiveId" clId="{75CE0D74-E083-D748-9CE3-577D7813B7C9}" dt="2019-05-08T17:25:17.164" v="5081" actId="1035"/>
          <ac:picMkLst>
            <pc:docMk/>
            <pc:sldMk cId="1825234584" sldId="393"/>
            <ac:picMk id="3" creationId="{F5AFC6D4-ED23-7846-A292-D6E7EBA4A93C}"/>
          </ac:picMkLst>
        </pc:picChg>
        <pc:picChg chg="del">
          <ac:chgData name="Felix Schober" userId="1f62646c9fae44e0" providerId="LiveId" clId="{75CE0D74-E083-D748-9CE3-577D7813B7C9}" dt="2019-05-08T17:17:09.845" v="4986" actId="478"/>
          <ac:picMkLst>
            <pc:docMk/>
            <pc:sldMk cId="1825234584" sldId="393"/>
            <ac:picMk id="119" creationId="{D88D9908-B76F-F34C-A330-CBB6A8E1B244}"/>
          </ac:picMkLst>
        </pc:picChg>
        <pc:picChg chg="del">
          <ac:chgData name="Felix Schober" userId="1f62646c9fae44e0" providerId="LiveId" clId="{75CE0D74-E083-D748-9CE3-577D7813B7C9}" dt="2019-05-08T17:17:09.845" v="4986" actId="478"/>
          <ac:picMkLst>
            <pc:docMk/>
            <pc:sldMk cId="1825234584" sldId="393"/>
            <ac:picMk id="139" creationId="{CB2E819B-4C95-3F47-9159-914F757080C1}"/>
          </ac:picMkLst>
        </pc:picChg>
        <pc:picChg chg="del">
          <ac:chgData name="Felix Schober" userId="1f62646c9fae44e0" providerId="LiveId" clId="{75CE0D74-E083-D748-9CE3-577D7813B7C9}" dt="2019-05-08T17:17:09.845" v="4986" actId="478"/>
          <ac:picMkLst>
            <pc:docMk/>
            <pc:sldMk cId="1825234584" sldId="393"/>
            <ac:picMk id="140" creationId="{BC507F34-8D74-BB48-8D82-A55DA1C0FBBC}"/>
          </ac:picMkLst>
        </pc:picChg>
        <pc:cxnChg chg="del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7" creationId="{BEC19AA8-12BA-584F-8434-73739F4F068E}"/>
          </ac:cxnSpMkLst>
        </pc:cxnChg>
        <pc:cxnChg chg="del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37" creationId="{5D2B8788-125A-984D-A91E-D33FD262613D}"/>
          </ac:cxnSpMkLst>
        </pc:cxnChg>
        <pc:cxnChg chg="del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40" creationId="{53D4FAA7-BC09-D04C-9085-54AB25C47C21}"/>
          </ac:cxnSpMkLst>
        </pc:cxnChg>
        <pc:cxnChg chg="del mod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42" creationId="{424CDEBD-B7E2-D848-88F4-179700F5467D}"/>
          </ac:cxnSpMkLst>
        </pc:cxnChg>
        <pc:cxnChg chg="mod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51" creationId="{0B614E29-3FBE-B04A-B963-12D3AA49B2E8}"/>
          </ac:cxnSpMkLst>
        </pc:cxnChg>
        <pc:cxnChg chg="del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54" creationId="{0EE420AC-B2B6-E847-AD88-BB11147B6A8B}"/>
          </ac:cxnSpMkLst>
        </pc:cxnChg>
        <pc:cxnChg chg="mod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16" creationId="{FC72A5DC-0498-9C4D-A7F0-01D261B6FFC2}"/>
          </ac:cxnSpMkLst>
        </pc:cxnChg>
        <pc:cxnChg chg="mod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24" creationId="{357C2DF4-9C70-184E-807B-BE9B506F081A}"/>
          </ac:cxnSpMkLst>
        </pc:cxnChg>
        <pc:cxnChg chg="mod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31" creationId="{BDA35793-6A1F-E749-B993-AFDCE0B38A3A}"/>
          </ac:cxnSpMkLst>
        </pc:cxnChg>
        <pc:cxnChg chg="del mod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34" creationId="{98647CBA-4137-804A-A6B7-D20A618DAB99}"/>
          </ac:cxnSpMkLst>
        </pc:cxnChg>
        <pc:cxnChg chg="del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35" creationId="{CB315501-846E-2849-99B8-009D30C70D01}"/>
          </ac:cxnSpMkLst>
        </pc:cxnChg>
        <pc:cxnChg chg="del">
          <ac:chgData name="Felix Schober" userId="1f62646c9fae44e0" providerId="LiveId" clId="{75CE0D74-E083-D748-9CE3-577D7813B7C9}" dt="2019-05-08T17:17:09.845" v="4986" actId="478"/>
          <ac:cxnSpMkLst>
            <pc:docMk/>
            <pc:sldMk cId="1825234584" sldId="393"/>
            <ac:cxnSpMk id="136" creationId="{5EEB77D7-726B-814B-BAAC-228D06477B68}"/>
          </ac:cxnSpMkLst>
        </pc:cxnChg>
      </pc:sldChg>
      <pc:sldChg chg="addSp delSp modSp add">
        <pc:chgData name="Felix Schober" userId="1f62646c9fae44e0" providerId="LiveId" clId="{75CE0D74-E083-D748-9CE3-577D7813B7C9}" dt="2019-05-08T19:23:21.671" v="5181" actId="1076"/>
        <pc:sldMkLst>
          <pc:docMk/>
          <pc:sldMk cId="952197679" sldId="394"/>
        </pc:sldMkLst>
        <pc:spChg chg="mod">
          <ac:chgData name="Felix Schober" userId="1f62646c9fae44e0" providerId="LiveId" clId="{75CE0D74-E083-D748-9CE3-577D7813B7C9}" dt="2019-05-08T19:18:07.827" v="5150" actId="1076"/>
          <ac:spMkLst>
            <pc:docMk/>
            <pc:sldMk cId="952197679" sldId="394"/>
            <ac:spMk id="2" creationId="{9E46F712-0EB6-D34D-AD0B-53E8A5278830}"/>
          </ac:spMkLst>
        </pc:spChg>
        <pc:spChg chg="add mod">
          <ac:chgData name="Felix Schober" userId="1f62646c9fae44e0" providerId="LiveId" clId="{75CE0D74-E083-D748-9CE3-577D7813B7C9}" dt="2019-05-08T19:18:27.614" v="5152" actId="164"/>
          <ac:spMkLst>
            <pc:docMk/>
            <pc:sldMk cId="952197679" sldId="394"/>
            <ac:spMk id="17" creationId="{5748925B-1FF7-EA4E-B3BD-E05193EA42DC}"/>
          </ac:spMkLst>
        </pc:spChg>
        <pc:spChg chg="add del mod">
          <ac:chgData name="Felix Schober" userId="1f62646c9fae44e0" providerId="LiveId" clId="{75CE0D74-E083-D748-9CE3-577D7813B7C9}" dt="2019-05-08T19:23:10.770" v="5180" actId="478"/>
          <ac:spMkLst>
            <pc:docMk/>
            <pc:sldMk cId="952197679" sldId="394"/>
            <ac:spMk id="27" creationId="{C02B0386-D4AB-F046-9AE2-4A6B789AF802}"/>
          </ac:spMkLst>
        </pc:spChg>
        <pc:spChg chg="add del mod">
          <ac:chgData name="Felix Schober" userId="1f62646c9fae44e0" providerId="LiveId" clId="{75CE0D74-E083-D748-9CE3-577D7813B7C9}" dt="2019-05-08T19:19:59.908" v="5162" actId="478"/>
          <ac:spMkLst>
            <pc:docMk/>
            <pc:sldMk cId="952197679" sldId="394"/>
            <ac:spMk id="28" creationId="{266BDEE0-F437-3B49-B461-37C8FE3AC296}"/>
          </ac:spMkLst>
        </pc:spChg>
        <pc:spChg chg="add del mod">
          <ac:chgData name="Felix Schober" userId="1f62646c9fae44e0" providerId="LiveId" clId="{75CE0D74-E083-D748-9CE3-577D7813B7C9}" dt="2019-05-08T19:19:58.363" v="5161" actId="478"/>
          <ac:spMkLst>
            <pc:docMk/>
            <pc:sldMk cId="952197679" sldId="394"/>
            <ac:spMk id="29" creationId="{D3507101-12F1-AF4C-A2A1-A926F72794C7}"/>
          </ac:spMkLst>
        </pc:spChg>
        <pc:spChg chg="add del mod">
          <ac:chgData name="Felix Schober" userId="1f62646c9fae44e0" providerId="LiveId" clId="{75CE0D74-E083-D748-9CE3-577D7813B7C9}" dt="2019-05-08T19:23:10.770" v="5180" actId="478"/>
          <ac:spMkLst>
            <pc:docMk/>
            <pc:sldMk cId="952197679" sldId="394"/>
            <ac:spMk id="30" creationId="{FC003C23-6669-AA4D-9DD7-96B2D1E9B113}"/>
          </ac:spMkLst>
        </pc:spChg>
        <pc:spChg chg="add del mod">
          <ac:chgData name="Felix Schober" userId="1f62646c9fae44e0" providerId="LiveId" clId="{75CE0D74-E083-D748-9CE3-577D7813B7C9}" dt="2019-05-08T19:23:10.770" v="5180" actId="478"/>
          <ac:spMkLst>
            <pc:docMk/>
            <pc:sldMk cId="952197679" sldId="394"/>
            <ac:spMk id="31" creationId="{4095E417-1D5E-D345-A635-0A60C04F7064}"/>
          </ac:spMkLst>
        </pc:spChg>
        <pc:spChg chg="add del mod">
          <ac:chgData name="Felix Schober" userId="1f62646c9fae44e0" providerId="LiveId" clId="{75CE0D74-E083-D748-9CE3-577D7813B7C9}" dt="2019-05-08T19:23:10.770" v="5180" actId="478"/>
          <ac:spMkLst>
            <pc:docMk/>
            <pc:sldMk cId="952197679" sldId="394"/>
            <ac:spMk id="32" creationId="{58F0E24C-E662-634F-BCFF-42131B97880F}"/>
          </ac:spMkLst>
        </pc:spChg>
        <pc:spChg chg="add del mod">
          <ac:chgData name="Felix Schober" userId="1f62646c9fae44e0" providerId="LiveId" clId="{75CE0D74-E083-D748-9CE3-577D7813B7C9}" dt="2019-05-08T19:22:35.600" v="5179" actId="478"/>
          <ac:spMkLst>
            <pc:docMk/>
            <pc:sldMk cId="952197679" sldId="394"/>
            <ac:spMk id="33" creationId="{234DF6DB-B604-8B46-AC97-C1F700A23040}"/>
          </ac:spMkLst>
        </pc:spChg>
        <pc:spChg chg="del">
          <ac:chgData name="Felix Schober" userId="1f62646c9fae44e0" providerId="LiveId" clId="{75CE0D74-E083-D748-9CE3-577D7813B7C9}" dt="2019-05-08T19:05:42.092" v="5089" actId="478"/>
          <ac:spMkLst>
            <pc:docMk/>
            <pc:sldMk cId="952197679" sldId="394"/>
            <ac:spMk id="78" creationId="{9FE8ECA2-96FF-6947-9CF6-4043FD86EC92}"/>
          </ac:spMkLst>
        </pc:spChg>
        <pc:grpChg chg="add mod">
          <ac:chgData name="Felix Schober" userId="1f62646c9fae44e0" providerId="LiveId" clId="{75CE0D74-E083-D748-9CE3-577D7813B7C9}" dt="2019-05-08T19:23:21.671" v="5181" actId="1076"/>
          <ac:grpSpMkLst>
            <pc:docMk/>
            <pc:sldMk cId="952197679" sldId="394"/>
            <ac:grpSpMk id="20" creationId="{E8D94E14-D486-E84E-B1B2-F4D65CD20F85}"/>
          </ac:grpSpMkLst>
        </pc:grpChg>
        <pc:graphicFrameChg chg="del">
          <ac:chgData name="Felix Schober" userId="1f62646c9fae44e0" providerId="LiveId" clId="{75CE0D74-E083-D748-9CE3-577D7813B7C9}" dt="2019-05-08T19:05:39.278" v="5087" actId="478"/>
          <ac:graphicFrameMkLst>
            <pc:docMk/>
            <pc:sldMk cId="952197679" sldId="394"/>
            <ac:graphicFrameMk id="80" creationId="{83EDD347-0392-3041-85DE-D67D70DEE2B1}"/>
          </ac:graphicFrameMkLst>
        </pc:graphicFrameChg>
        <pc:picChg chg="del">
          <ac:chgData name="Felix Schober" userId="1f62646c9fae44e0" providerId="LiveId" clId="{75CE0D74-E083-D748-9CE3-577D7813B7C9}" dt="2019-05-08T19:05:40.341" v="5088" actId="478"/>
          <ac:picMkLst>
            <pc:docMk/>
            <pc:sldMk cId="952197679" sldId="394"/>
            <ac:picMk id="3" creationId="{F5AFC6D4-ED23-7846-A292-D6E7EBA4A93C}"/>
          </ac:picMkLst>
        </pc:picChg>
        <pc:picChg chg="add del mod">
          <ac:chgData name="Felix Schober" userId="1f62646c9fae44e0" providerId="LiveId" clId="{75CE0D74-E083-D748-9CE3-577D7813B7C9}" dt="2019-05-08T19:13:01.268" v="5116" actId="478"/>
          <ac:picMkLst>
            <pc:docMk/>
            <pc:sldMk cId="952197679" sldId="394"/>
            <ac:picMk id="4" creationId="{95F594FA-2FC7-E94F-B6A6-9875A933B629}"/>
          </ac:picMkLst>
        </pc:picChg>
        <pc:picChg chg="add del mod">
          <ac:chgData name="Felix Schober" userId="1f62646c9fae44e0" providerId="LiveId" clId="{75CE0D74-E083-D748-9CE3-577D7813B7C9}" dt="2019-05-08T19:12:25.141" v="5115" actId="478"/>
          <ac:picMkLst>
            <pc:docMk/>
            <pc:sldMk cId="952197679" sldId="394"/>
            <ac:picMk id="5" creationId="{AA63E88F-67E5-034C-B208-06520CB07837}"/>
          </ac:picMkLst>
        </pc:picChg>
        <pc:picChg chg="add mod modCrop">
          <ac:chgData name="Felix Schober" userId="1f62646c9fae44e0" providerId="LiveId" clId="{75CE0D74-E083-D748-9CE3-577D7813B7C9}" dt="2019-05-08T19:18:27.614" v="5152" actId="164"/>
          <ac:picMkLst>
            <pc:docMk/>
            <pc:sldMk cId="952197679" sldId="394"/>
            <ac:picMk id="16" creationId="{AF279E43-8337-9745-B251-FAEFF448BFEA}"/>
          </ac:picMkLst>
        </pc:picChg>
        <pc:picChg chg="add mod">
          <ac:chgData name="Felix Schober" userId="1f62646c9fae44e0" providerId="LiveId" clId="{75CE0D74-E083-D748-9CE3-577D7813B7C9}" dt="2019-05-08T19:18:27.614" v="5152" actId="164"/>
          <ac:picMkLst>
            <pc:docMk/>
            <pc:sldMk cId="952197679" sldId="394"/>
            <ac:picMk id="19" creationId="{D6D9D54C-292C-4149-B547-11CED9F90318}"/>
          </ac:picMkLst>
        </pc:picChg>
        <pc:picChg chg="add mod">
          <ac:chgData name="Felix Schober" userId="1f62646c9fae44e0" providerId="LiveId" clId="{75CE0D74-E083-D748-9CE3-577D7813B7C9}" dt="2019-05-08T19:18:27.614" v="5152" actId="164"/>
          <ac:picMkLst>
            <pc:docMk/>
            <pc:sldMk cId="952197679" sldId="394"/>
            <ac:picMk id="22" creationId="{B740C240-1E6A-9A43-B6FD-54F781A1B2E4}"/>
          </ac:picMkLst>
        </pc:picChg>
        <pc:picChg chg="add mod">
          <ac:chgData name="Felix Schober" userId="1f62646c9fae44e0" providerId="LiveId" clId="{75CE0D74-E083-D748-9CE3-577D7813B7C9}" dt="2019-05-08T19:18:27.614" v="5152" actId="164"/>
          <ac:picMkLst>
            <pc:docMk/>
            <pc:sldMk cId="952197679" sldId="394"/>
            <ac:picMk id="23" creationId="{7E8A0E92-BB37-8D49-B301-835921BAC1CA}"/>
          </ac:picMkLst>
        </pc:picChg>
        <pc:picChg chg="add mod">
          <ac:chgData name="Felix Schober" userId="1f62646c9fae44e0" providerId="LiveId" clId="{75CE0D74-E083-D748-9CE3-577D7813B7C9}" dt="2019-05-08T19:18:27.614" v="5152" actId="164"/>
          <ac:picMkLst>
            <pc:docMk/>
            <pc:sldMk cId="952197679" sldId="394"/>
            <ac:picMk id="24" creationId="{94585E2D-9684-554D-831B-DC047C5E6235}"/>
          </ac:picMkLst>
        </pc:picChg>
        <pc:picChg chg="add mod">
          <ac:chgData name="Felix Schober" userId="1f62646c9fae44e0" providerId="LiveId" clId="{75CE0D74-E083-D748-9CE3-577D7813B7C9}" dt="2019-05-08T19:18:27.614" v="5152" actId="164"/>
          <ac:picMkLst>
            <pc:docMk/>
            <pc:sldMk cId="952197679" sldId="394"/>
            <ac:picMk id="25" creationId="{6BD6A228-E5F5-4A4F-AAFD-2931806A7ED3}"/>
          </ac:picMkLst>
        </pc:picChg>
      </pc:sldChg>
      <pc:sldMasterChg chg="delSp modSp modSldLayout">
        <pc:chgData name="Felix Schober" userId="1f62646c9fae44e0" providerId="LiveId" clId="{75CE0D74-E083-D748-9CE3-577D7813B7C9}" dt="2019-05-08T09:22:22.740" v="775" actId="1076"/>
        <pc:sldMasterMkLst>
          <pc:docMk/>
          <pc:sldMasterMk cId="0" sldId="2147483655"/>
        </pc:sldMasterMkLst>
        <pc:spChg chg="del">
          <ac:chgData name="Felix Schober" userId="1f62646c9fae44e0" providerId="LiveId" clId="{75CE0D74-E083-D748-9CE3-577D7813B7C9}" dt="2019-05-08T09:21:54.684" v="759" actId="478"/>
          <ac:spMkLst>
            <pc:docMk/>
            <pc:sldMasterMk cId="0" sldId="2147483655"/>
            <ac:spMk id="5" creationId="{00000000-0000-0000-0000-000000000000}"/>
          </ac:spMkLst>
        </pc:spChg>
        <pc:spChg chg="del mod">
          <ac:chgData name="Felix Schober" userId="1f62646c9fae44e0" providerId="LiveId" clId="{75CE0D74-E083-D748-9CE3-577D7813B7C9}" dt="2019-05-08T09:22:00.318" v="769" actId="478"/>
          <ac:spMkLst>
            <pc:docMk/>
            <pc:sldMasterMk cId="0" sldId="2147483655"/>
            <ac:spMk id="6" creationId="{00000000-0000-0000-0000-000000000000}"/>
          </ac:spMkLst>
        </pc:spChg>
        <pc:picChg chg="mod">
          <ac:chgData name="Felix Schober" userId="1f62646c9fae44e0" providerId="LiveId" clId="{75CE0D74-E083-D748-9CE3-577D7813B7C9}" dt="2019-05-08T09:22:22.740" v="775" actId="1076"/>
          <ac:picMkLst>
            <pc:docMk/>
            <pc:sldMasterMk cId="0" sldId="2147483655"/>
            <ac:picMk id="7" creationId="{00000000-0000-0000-0000-000000000000}"/>
          </ac:picMkLst>
        </pc:picChg>
        <pc:picChg chg="del">
          <ac:chgData name="Felix Schober" userId="1f62646c9fae44e0" providerId="LiveId" clId="{75CE0D74-E083-D748-9CE3-577D7813B7C9}" dt="2019-05-08T07:52:05.688" v="6" actId="478"/>
          <ac:picMkLst>
            <pc:docMk/>
            <pc:sldMasterMk cId="0" sldId="2147483655"/>
            <ac:picMk id="8" creationId="{00000000-0000-0000-0000-000000000000}"/>
          </ac:picMkLst>
        </pc:picChg>
        <pc:sldLayoutChg chg="addSp delSp modSp">
          <pc:chgData name="Felix Schober" userId="1f62646c9fae44e0" providerId="LiveId" clId="{75CE0D74-E083-D748-9CE3-577D7813B7C9}" dt="2019-05-08T07:51:54.463" v="5"/>
          <pc:sldLayoutMkLst>
            <pc:docMk/>
            <pc:sldMasterMk cId="0" sldId="2147483655"/>
            <pc:sldLayoutMk cId="3807949541" sldId="2147483650"/>
          </pc:sldLayoutMkLst>
          <pc:spChg chg="add del mod">
            <ac:chgData name="Felix Schober" userId="1f62646c9fae44e0" providerId="LiveId" clId="{75CE0D74-E083-D748-9CE3-577D7813B7C9}" dt="2019-05-08T07:51:54.463" v="5"/>
            <ac:spMkLst>
              <pc:docMk/>
              <pc:sldMasterMk cId="0" sldId="2147483655"/>
              <pc:sldLayoutMk cId="3807949541" sldId="2147483650"/>
              <ac:spMk id="7" creationId="{A786CEE6-20D7-7F4C-8194-25CBCF2EACAD}"/>
            </ac:spMkLst>
          </pc:spChg>
        </pc:sldLayoutChg>
      </pc:sldMasterChg>
      <pc:sldMasterChg chg="delSp">
        <pc:chgData name="Felix Schober" userId="1f62646c9fae44e0" providerId="LiveId" clId="{75CE0D74-E083-D748-9CE3-577D7813B7C9}" dt="2019-05-08T08:04:38.627" v="47" actId="478"/>
        <pc:sldMasterMkLst>
          <pc:docMk/>
          <pc:sldMasterMk cId="2536536853" sldId="2147483656"/>
        </pc:sldMasterMkLst>
        <pc:spChg chg="del">
          <ac:chgData name="Felix Schober" userId="1f62646c9fae44e0" providerId="LiveId" clId="{75CE0D74-E083-D748-9CE3-577D7813B7C9}" dt="2019-05-08T08:04:35.335" v="46" actId="478"/>
          <ac:spMkLst>
            <pc:docMk/>
            <pc:sldMasterMk cId="2536536853" sldId="2147483656"/>
            <ac:spMk id="4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8:04:38.627" v="47" actId="478"/>
          <ac:spMkLst>
            <pc:docMk/>
            <pc:sldMasterMk cId="2536536853" sldId="2147483656"/>
            <ac:spMk id="6" creationId="{00000000-0000-0000-0000-000000000000}"/>
          </ac:spMkLst>
        </pc:spChg>
        <pc:spChg chg="del">
          <ac:chgData name="Felix Schober" userId="1f62646c9fae44e0" providerId="LiveId" clId="{75CE0D74-E083-D748-9CE3-577D7813B7C9}" dt="2019-05-08T08:04:34.140" v="45" actId="478"/>
          <ac:spMkLst>
            <pc:docMk/>
            <pc:sldMasterMk cId="2536536853" sldId="2147483656"/>
            <ac:spMk id="9" creationId="{00000000-0000-0000-0000-000000000000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Evaluation</a:t>
            </a:r>
            <a:r>
              <a:rPr lang="en-US" baseline="0"/>
              <a:t> with and without Docker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Docker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Dataset Loading</c:v>
                </c:pt>
                <c:pt idx="1">
                  <c:v>Training</c:v>
                </c:pt>
                <c:pt idx="2">
                  <c:v>Evaluation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1.954</c:v>
                </c:pt>
                <c:pt idx="1">
                  <c:v>195.68809999999999</c:v>
                </c:pt>
                <c:pt idx="2">
                  <c:v>32.642000000000003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D-1540-93E8-C4C67B7B0C2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No Docker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Dataset Loading</c:v>
                </c:pt>
                <c:pt idx="1">
                  <c:v>Training</c:v>
                </c:pt>
                <c:pt idx="2">
                  <c:v>Evaluation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1.948</c:v>
                </c:pt>
                <c:pt idx="1">
                  <c:v>195.68899999999999</c:v>
                </c:pt>
                <c:pt idx="2">
                  <c:v>32.639000000000003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AD-1540-93E8-C4C67B7B0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3420016"/>
        <c:axId val="1483421696"/>
      </c:barChart>
      <c:catAx>
        <c:axId val="148342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3421696"/>
        <c:crosses val="autoZero"/>
        <c:auto val="1"/>
        <c:lblAlgn val="ctr"/>
        <c:lblOffset val="100"/>
        <c:noMultiLvlLbl val="0"/>
      </c:catAx>
      <c:valAx>
        <c:axId val="148342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83420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B3-D64D-9A9B-81616610875D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9B3-D64D-9A9B-81616610875D}"/>
              </c:ext>
            </c:extLst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B3-D64D-9A9B-81616610875D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9B3-D64D-9A9B-81616610875D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B3-D64D-9A9B-81616610875D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9B3-D64D-9A9B-81616610875D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B3-D64D-9A9B-81616610875D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9B3-D64D-9A9B-81616610875D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B3-D64D-9A9B-81616610875D}"/>
              </c:ext>
            </c:extLst>
          </c:dPt>
          <c:cat>
            <c:strRef>
              <c:f>Tabelle1!$A$2:$A$11</c:f>
              <c:strCache>
                <c:ptCount val="10"/>
                <c:pt idx="0">
                  <c:v>Majority Baseline</c:v>
                </c:pt>
                <c:pt idx="1">
                  <c:v>SVM Baseline</c:v>
                </c:pt>
                <c:pt idx="2">
                  <c:v>Best Submission</c:v>
                </c:pt>
                <c:pt idx="3">
                  <c:v>Pipeline LSTM + FT</c:v>
                </c:pt>
                <c:pt idx="4">
                  <c:v>End-to-end LSTM + FT</c:v>
                </c:pt>
                <c:pt idx="5">
                  <c:v>Pipeline CNN + FT</c:v>
                </c:pt>
                <c:pt idx="6">
                  <c:v>End-to-end CNN + FT</c:v>
                </c:pt>
                <c:pt idx="7">
                  <c:v>End-to-end LSTM + FT</c:v>
                </c:pt>
                <c:pt idx="8">
                  <c:v>ABSA-T + MLS-H + FT</c:v>
                </c:pt>
                <c:pt idx="9">
                  <c:v>ABSA-T + CNN-H + FT</c:v>
                </c:pt>
              </c:strCache>
            </c:strRef>
          </c:cat>
          <c:val>
            <c:numRef>
              <c:f>Tabelle1!$B$2:$B$11</c:f>
              <c:numCache>
                <c:formatCode>General</c:formatCode>
                <c:ptCount val="10"/>
                <c:pt idx="0">
                  <c:v>0.315</c:v>
                </c:pt>
                <c:pt idx="1">
                  <c:v>0.32200000000000001</c:v>
                </c:pt>
                <c:pt idx="2">
                  <c:v>0.35399999999999998</c:v>
                </c:pt>
                <c:pt idx="3">
                  <c:v>0.29699999999999999</c:v>
                </c:pt>
                <c:pt idx="4">
                  <c:v>0.315</c:v>
                </c:pt>
                <c:pt idx="5">
                  <c:v>0.29499999999999998</c:v>
                </c:pt>
                <c:pt idx="6">
                  <c:v>0.42299999999999999</c:v>
                </c:pt>
                <c:pt idx="7">
                  <c:v>0.38400000000000001</c:v>
                </c:pt>
                <c:pt idx="8">
                  <c:v>0.39</c:v>
                </c:pt>
                <c:pt idx="9">
                  <c:v>0.35199999999999998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B3-D64D-9A9B-816166108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5793888"/>
        <c:axId val="1457160400"/>
      </c:barChart>
      <c:catAx>
        <c:axId val="175579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57160400"/>
        <c:crosses val="autoZero"/>
        <c:auto val="1"/>
        <c:lblAlgn val="ctr"/>
        <c:lblOffset val="100"/>
        <c:noMultiLvlLbl val="0"/>
      </c:catAx>
      <c:valAx>
        <c:axId val="145716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579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0A-6849-981F-9E18C1E2C853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0A-6849-981F-9E18C1E2C853}"/>
              </c:ext>
            </c:extLst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0A-6849-981F-9E18C1E2C853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0A-6849-981F-9E18C1E2C853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10A-6849-981F-9E18C1E2C853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10A-6849-981F-9E18C1E2C853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10A-6849-981F-9E18C1E2C853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10A-6849-981F-9E18C1E2C853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10A-6849-981F-9E18C1E2C853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10A-6849-981F-9E18C1E2C853}"/>
              </c:ext>
            </c:extLst>
          </c:dPt>
          <c:cat>
            <c:strRef>
              <c:f>Tabelle1!$A$2:$A$12</c:f>
              <c:strCache>
                <c:ptCount val="11"/>
                <c:pt idx="0">
                  <c:v>Majority Baseline</c:v>
                </c:pt>
                <c:pt idx="1">
                  <c:v>SVM Baseline</c:v>
                </c:pt>
                <c:pt idx="2">
                  <c:v>Best Submission</c:v>
                </c:pt>
                <c:pt idx="3">
                  <c:v>Pipeline LSTM + FT</c:v>
                </c:pt>
                <c:pt idx="4">
                  <c:v>End-to-end LSTM + FT</c:v>
                </c:pt>
                <c:pt idx="5">
                  <c:v>Pipeline CNN + FT</c:v>
                </c:pt>
                <c:pt idx="6">
                  <c:v>End-to-end CNN + FT</c:v>
                </c:pt>
                <c:pt idx="7">
                  <c:v>End-to-end LSTM + FT</c:v>
                </c:pt>
                <c:pt idx="8">
                  <c:v>ABSA-T + MLS-H + FT + MTL</c:v>
                </c:pt>
                <c:pt idx="9">
                  <c:v>ABSA-T + MLS-H + FT</c:v>
                </c:pt>
                <c:pt idx="10">
                  <c:v>ABSA-T + CNN-H + FT</c:v>
                </c:pt>
              </c:strCache>
            </c:strRef>
          </c:cat>
          <c:val>
            <c:numRef>
              <c:f>Tabelle1!$B$2:$B$12</c:f>
              <c:numCache>
                <c:formatCode>General</c:formatCode>
                <c:ptCount val="11"/>
                <c:pt idx="0">
                  <c:v>0.315</c:v>
                </c:pt>
                <c:pt idx="1">
                  <c:v>0.32200000000000001</c:v>
                </c:pt>
                <c:pt idx="2">
                  <c:v>0.35399999999999998</c:v>
                </c:pt>
                <c:pt idx="3">
                  <c:v>0.29699999999999999</c:v>
                </c:pt>
                <c:pt idx="4">
                  <c:v>0.315</c:v>
                </c:pt>
                <c:pt idx="5">
                  <c:v>0.29499999999999998</c:v>
                </c:pt>
                <c:pt idx="6">
                  <c:v>0.42299999999999999</c:v>
                </c:pt>
                <c:pt idx="7">
                  <c:v>0.38400000000000001</c:v>
                </c:pt>
                <c:pt idx="8">
                  <c:v>0.39800000000000002</c:v>
                </c:pt>
                <c:pt idx="9">
                  <c:v>0.39</c:v>
                </c:pt>
                <c:pt idx="10">
                  <c:v>0.35199999999999998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10A-6849-981F-9E18C1E2C8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5793888"/>
        <c:axId val="1457160400"/>
      </c:barChart>
      <c:catAx>
        <c:axId val="175579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57160400"/>
        <c:crosses val="autoZero"/>
        <c:auto val="1"/>
        <c:lblAlgn val="ctr"/>
        <c:lblOffset val="100"/>
        <c:noMultiLvlLbl val="0"/>
      </c:catAx>
      <c:valAx>
        <c:axId val="145716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5579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01795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https://io9.gizmodo.com/it-sounds-like-even-the-bumblebee-spinoff-movie-wont-fo-1795705980</a:t>
            </a:r>
          </a:p>
        </p:txBody>
      </p:sp>
    </p:spTree>
    <p:extLst>
      <p:ext uri="{BB962C8B-B14F-4D97-AF65-F5344CB8AC3E}">
        <p14:creationId xmlns:p14="http://schemas.microsoft.com/office/powerpoint/2010/main" val="87910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7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324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51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648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575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22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26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63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6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31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62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9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94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97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3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68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97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3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34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53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60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7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390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38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9815B-14EB-415A-B49B-1E846CE95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B2088E-5550-4EC5-A2BB-3FE59A95E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AE1793-593A-4F57-872D-41CE9D66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F63B-56FC-4FE3-BBAB-F546AE0C0AE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50B590-61DF-4137-BE31-4346BFB9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0009A-2C3D-467C-800A-0E153B37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3413" y="8615984"/>
            <a:ext cx="537006" cy="348813"/>
          </a:xfrm>
        </p:spPr>
        <p:txBody>
          <a:bodyPr/>
          <a:lstStyle/>
          <a:p>
            <a:fld id="{448FD78E-8C12-405A-9F83-2E7523124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4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2A367F-63EE-41E0-89EB-38F7F74B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F63B-56FC-4FE3-BBAB-F546AE0C0AEE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87F517-B5DD-46AC-9D28-EA6430A6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B3653-25D4-4605-8553-7C78EEBF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3413" y="8615984"/>
            <a:ext cx="537006" cy="348813"/>
          </a:xfrm>
        </p:spPr>
        <p:txBody>
          <a:bodyPr/>
          <a:lstStyle/>
          <a:p>
            <a:fld id="{448FD78E-8C12-405A-9F83-2E7523124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15611786" y="8615984"/>
            <a:ext cx="340259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8350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9815B-14EB-415A-B49B-1E846CE95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B2088E-5550-4EC5-A2BB-3FE59A95E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AE1793-593A-4F57-872D-41CE9D66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8F63B-56FC-4FE3-BBAB-F546AE0C0AEE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50B590-61DF-4137-BE31-4346BFB9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0009A-2C3D-467C-800A-0E153B37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13413" y="8615984"/>
            <a:ext cx="537006" cy="348813"/>
          </a:xfrm>
          <a:prstGeom prst="rect">
            <a:avLst/>
          </a:prstGeom>
        </p:spPr>
        <p:txBody>
          <a:bodyPr/>
          <a:lstStyle/>
          <a:p>
            <a:fld id="{448FD78E-8C12-405A-9F83-2E7523124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00100" y="1549400"/>
            <a:ext cx="14668500" cy="655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 marL="1333500" indent="-571500">
              <a:buSzPct val="100000"/>
              <a:defRPr sz="3000"/>
            </a:lvl2pPr>
            <a:lvl3pPr marL="1778000" indent="-571500">
              <a:buSzPct val="100000"/>
              <a:defRPr sz="2400"/>
            </a:lvl3pPr>
            <a:lvl4pPr marL="2222500" indent="-571500">
              <a:buSzPct val="100000"/>
              <a:defRPr sz="2200"/>
            </a:lvl4pPr>
            <a:lvl5pPr marL="2667000" indent="-571500">
              <a:buSzPct val="100000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5553754" y="8559272"/>
            <a:ext cx="456324" cy="456325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55A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5"/>
          <a:srcRect l="42" r="42"/>
          <a:stretch>
            <a:fillRect/>
          </a:stretch>
        </p:blipFill>
        <p:spPr>
          <a:xfrm>
            <a:off x="14562508" y="8559271"/>
            <a:ext cx="780112" cy="4168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5611786" y="8615984"/>
            <a:ext cx="34025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ransition spd="med"/>
  <p:txStyles>
    <p:title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charset="0"/>
          <a:ea typeface="Helvetica Neue" charset="0"/>
          <a:cs typeface="Helvetica Neue" charset="0"/>
          <a:sym typeface="Helvetica Neue Light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889000" marR="0" indent="-5715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447800" marR="0" indent="-6858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2063750" marR="0" indent="-85725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2586181" marR="0" indent="-935181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31242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34798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8354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41910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5466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00100" y="1549400"/>
            <a:ext cx="14668500" cy="655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 marL="1333500" indent="-571500">
              <a:buSzPct val="100000"/>
              <a:defRPr sz="3000"/>
            </a:lvl2pPr>
            <a:lvl3pPr marL="1778000" indent="-571500">
              <a:buSzPct val="100000"/>
              <a:defRPr sz="2400"/>
            </a:lvl3pPr>
            <a:lvl4pPr marL="2222500" indent="-571500">
              <a:buSzPct val="100000"/>
              <a:defRPr sz="2200"/>
            </a:lvl4pPr>
            <a:lvl5pPr marL="2667000" indent="-571500">
              <a:buSzPct val="100000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/>
        </p:nvSpPr>
        <p:spPr>
          <a:xfrm>
            <a:off x="398844" y="8457235"/>
            <a:ext cx="15458312" cy="1"/>
          </a:xfrm>
          <a:prstGeom prst="line">
            <a:avLst/>
          </a:prstGeom>
          <a:ln w="12700">
            <a:solidFill>
              <a:srgbClr val="A6AAA9"/>
            </a:solidFill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pic>
        <p:nvPicPr>
          <p:cNvPr id="7" name="pasted-image.png"/>
          <p:cNvPicPr>
            <a:picLocks noChangeAspect="1"/>
          </p:cNvPicPr>
          <p:nvPr/>
        </p:nvPicPr>
        <p:blipFill>
          <a:blip r:embed="rId4"/>
          <a:srcRect l="42" r="42"/>
          <a:stretch>
            <a:fillRect/>
          </a:stretch>
        </p:blipFill>
        <p:spPr>
          <a:xfrm>
            <a:off x="271469" y="8533575"/>
            <a:ext cx="948968" cy="5071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653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ransition spd="med"/>
  <p:txStyles>
    <p:title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charset="0"/>
          <a:ea typeface="Helvetica Neue" charset="0"/>
          <a:cs typeface="Helvetica Neue" charset="0"/>
          <a:sym typeface="Helvetica Neue Light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889000" marR="0" indent="-5715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447800" marR="0" indent="-6858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2063750" marR="0" indent="-85725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2586181" marR="0" indent="-935181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31242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34798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8354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41910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546600" marR="0" indent="-1028700" algn="l" defTabSz="546100" latinLnBrk="0">
        <a:lnSpc>
          <a:spcPct val="100000"/>
        </a:lnSpc>
        <a:spcBef>
          <a:spcPts val="23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4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4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4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4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5.png"/><Relationship Id="rId4" Type="http://schemas.openxmlformats.org/officeDocument/2006/relationships/image" Target="../media/image7.tiff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7.svg"/><Relationship Id="rId7" Type="http://schemas.openxmlformats.org/officeDocument/2006/relationships/image" Target="../media/image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8.png"/><Relationship Id="rId3" Type="http://schemas.openxmlformats.org/officeDocument/2006/relationships/image" Target="../media/image17.svg"/><Relationship Id="rId7" Type="http://schemas.openxmlformats.org/officeDocument/2006/relationships/image" Target="../media/image22.svg"/><Relationship Id="rId12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0.tiff"/><Relationship Id="rId5" Type="http://schemas.openxmlformats.org/officeDocument/2006/relationships/image" Target="../media/image20.svg"/><Relationship Id="rId10" Type="http://schemas.openxmlformats.org/officeDocument/2006/relationships/image" Target="../media/image9.tiff"/><Relationship Id="rId4" Type="http://schemas.openxmlformats.org/officeDocument/2006/relationships/image" Target="../media/image19.png"/><Relationship Id="rId9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8.tif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tiff"/><Relationship Id="rId10" Type="http://schemas.openxmlformats.org/officeDocument/2006/relationships/image" Target="../media/image26.png"/><Relationship Id="rId4" Type="http://schemas.openxmlformats.org/officeDocument/2006/relationships/image" Target="../media/image9.tiff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8.tif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7.png"/><Relationship Id="rId5" Type="http://schemas.openxmlformats.org/officeDocument/2006/relationships/image" Target="../media/image10.tiff"/><Relationship Id="rId10" Type="http://schemas.openxmlformats.org/officeDocument/2006/relationships/image" Target="../media/image26.png"/><Relationship Id="rId4" Type="http://schemas.openxmlformats.org/officeDocument/2006/relationships/image" Target="../media/image9.tiff"/><Relationship Id="rId9" Type="http://schemas.openxmlformats.org/officeDocument/2006/relationships/image" Target="../media/image25.png"/><Relationship Id="rId1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tiff"/><Relationship Id="rId7" Type="http://schemas.openxmlformats.org/officeDocument/2006/relationships/image" Target="../media/image3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7.tiff"/><Relationship Id="rId21" Type="http://schemas.openxmlformats.org/officeDocument/2006/relationships/image" Target="../media/image48.png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9.tiff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8.tiff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22.svg"/><Relationship Id="rId5" Type="http://schemas.openxmlformats.org/officeDocument/2006/relationships/image" Target="../media/image9.tiff"/><Relationship Id="rId10" Type="http://schemas.openxmlformats.org/officeDocument/2006/relationships/image" Target="../media/image21.png"/><Relationship Id="rId4" Type="http://schemas.openxmlformats.org/officeDocument/2006/relationships/image" Target="../media/image8.tiff"/><Relationship Id="rId9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22.svg"/><Relationship Id="rId5" Type="http://schemas.openxmlformats.org/officeDocument/2006/relationships/image" Target="../media/image9.tiff"/><Relationship Id="rId10" Type="http://schemas.openxmlformats.org/officeDocument/2006/relationships/image" Target="../media/image21.png"/><Relationship Id="rId4" Type="http://schemas.openxmlformats.org/officeDocument/2006/relationships/image" Target="../media/image8.tiff"/><Relationship Id="rId9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58.png"/><Relationship Id="rId5" Type="http://schemas.openxmlformats.org/officeDocument/2006/relationships/image" Target="../media/image9.tiff"/><Relationship Id="rId10" Type="http://schemas.openxmlformats.org/officeDocument/2006/relationships/image" Target="../media/image57.svg"/><Relationship Id="rId4" Type="http://schemas.openxmlformats.org/officeDocument/2006/relationships/image" Target="../media/image8.tiff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60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58.png"/><Relationship Id="rId5" Type="http://schemas.openxmlformats.org/officeDocument/2006/relationships/image" Target="../media/image9.tiff"/><Relationship Id="rId10" Type="http://schemas.openxmlformats.org/officeDocument/2006/relationships/image" Target="../media/image57.svg"/><Relationship Id="rId4" Type="http://schemas.openxmlformats.org/officeDocument/2006/relationships/image" Target="../media/image8.tiff"/><Relationship Id="rId9" Type="http://schemas.openxmlformats.org/officeDocument/2006/relationships/image" Target="../media/image56.png"/><Relationship Id="rId1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flaticon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5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C72F315-238E-4A37-AA74-1C85BF7BE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266" y="7727951"/>
            <a:ext cx="14535295" cy="747184"/>
          </a:xfrm>
          <a:noFill/>
        </p:spPr>
        <p:txBody>
          <a:bodyPr>
            <a:normAutofit/>
          </a:bodyPr>
          <a:lstStyle/>
          <a:p>
            <a:r>
              <a:rPr lang="de-DE" err="1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Bildergebnis fÃ¼r transformer">
            <a:extLst>
              <a:ext uri="{FF2B5EF4-FFF2-40B4-BE49-F238E27FC236}">
                <a16:creationId xmlns:a16="http://schemas.microsoft.com/office/drawing/2014/main" id="{9AF4B6BB-7FBC-4371-AF4A-287649481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751" b="-68981"/>
          <a:stretch/>
        </p:blipFill>
        <p:spPr bwMode="auto">
          <a:xfrm>
            <a:off x="0" y="-8806382"/>
            <a:ext cx="23197930" cy="245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5AA9D43-6F3A-2B42-AA72-5164FAE0E275}"/>
              </a:ext>
            </a:extLst>
          </p:cNvPr>
          <p:cNvSpPr/>
          <p:nvPr/>
        </p:nvSpPr>
        <p:spPr>
          <a:xfrm>
            <a:off x="-536714" y="-89452"/>
            <a:ext cx="15925447" cy="9322904"/>
          </a:xfrm>
          <a:prstGeom prst="rect">
            <a:avLst/>
          </a:prstGeom>
          <a:gradFill flip="none" rotWithShape="1">
            <a:gsLst>
              <a:gs pos="0">
                <a:srgbClr val="338DCD"/>
              </a:gs>
              <a:gs pos="100000">
                <a:srgbClr val="338DCD">
                  <a:alpha val="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03E09E-AD5D-46EE-81BF-446F998C2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266" y="668865"/>
            <a:ext cx="14535295" cy="280770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" sz="6000">
                <a:solidFill>
                  <a:schemeClr val="bg1"/>
                </a:solidFill>
              </a:rPr>
              <a:t>Transfer and Multitask Learning for Aspect-Based Sentiment Analysis Using the Google Transformer Architecture</a:t>
            </a:r>
          </a:p>
        </p:txBody>
      </p:sp>
      <p:pic>
        <p:nvPicPr>
          <p:cNvPr id="11" name="Bild 3" descr="20150416 tum logo blau png final.png">
            <a:extLst>
              <a:ext uri="{FF2B5EF4-FFF2-40B4-BE49-F238E27FC236}">
                <a16:creationId xmlns:a16="http://schemas.microsoft.com/office/drawing/2014/main" id="{072BFFA3-93EB-0540-A358-5E66E34D1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281508" y="8176692"/>
            <a:ext cx="1223374" cy="65358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80D82B4-BD74-DA47-BCA8-4A2E0CF8ABD4}"/>
              </a:ext>
            </a:extLst>
          </p:cNvPr>
          <p:cNvSpPr txBox="1"/>
          <p:nvPr/>
        </p:nvSpPr>
        <p:spPr>
          <a:xfrm>
            <a:off x="893195" y="3918414"/>
            <a:ext cx="4691269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Felix Schober</a:t>
            </a:r>
          </a:p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09.05.2019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FED3125-6F88-2642-B305-1A4C78BE4C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t="16080" r="59844" b="15390"/>
          <a:stretch/>
        </p:blipFill>
        <p:spPr>
          <a:xfrm>
            <a:off x="1603886" y="8176692"/>
            <a:ext cx="1041963" cy="66239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A5FD433-288C-CC42-9E32-0DFDE328EE21}"/>
              </a:ext>
            </a:extLst>
          </p:cNvPr>
          <p:cNvSpPr txBox="1"/>
          <p:nvPr/>
        </p:nvSpPr>
        <p:spPr>
          <a:xfrm>
            <a:off x="3182563" y="8176692"/>
            <a:ext cx="725235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Departement </a:t>
            </a:r>
            <a:r>
              <a:rPr kumimoji="0" lang="de-DE" sz="3800" b="0" i="0" u="none" strike="noStrike" cap="none" spc="0" normalizeH="0" baseline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of</a:t>
            </a:r>
            <a:r>
              <a:rPr kumimoji="0" lang="de-DE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de-DE" sz="3800" b="0" i="0" u="none" strike="noStrike" cap="none" spc="0" normalizeH="0" baseline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Informatics</a:t>
            </a:r>
            <a:endParaRPr kumimoji="0" lang="de-DE" sz="3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277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E025A12C-3A8C-5141-9C39-4A12C9CBA7CD}"/>
              </a:ext>
            </a:extLst>
          </p:cNvPr>
          <p:cNvGrpSpPr/>
          <p:nvPr/>
        </p:nvGrpSpPr>
        <p:grpSpPr>
          <a:xfrm>
            <a:off x="8815068" y="4988527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0F93A44-87AE-5C49-8C3A-886117ADBD0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60149CC-ACF9-3242-8DFD-2CAF0EE37949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ED7B539-C8E1-4D46-89AA-742F9623A3C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F4D7781C-CFDC-204D-9544-CED9FA89A12D}"/>
              </a:ext>
            </a:extLst>
          </p:cNvPr>
          <p:cNvGrpSpPr/>
          <p:nvPr/>
        </p:nvGrpSpPr>
        <p:grpSpPr>
          <a:xfrm>
            <a:off x="8815939" y="4999412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78E77ADF-A61E-544D-A01C-3B0A3435C9F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54ACDC7-87FE-5B46-8FB4-0ED234F11C7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31351E0-D8FD-7B4F-90C6-9A62B3D43CA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8A0D04F-A45A-B34F-9F43-12AF99992EEB}"/>
              </a:ext>
            </a:extLst>
          </p:cNvPr>
          <p:cNvGrpSpPr/>
          <p:nvPr/>
        </p:nvGrpSpPr>
        <p:grpSpPr>
          <a:xfrm>
            <a:off x="8815504" y="3841172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284FBA83-9A35-9D44-ADE5-B911BE30BC4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73993E3-216B-1048-B5CC-75CEE1A1DF88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28EA58BC-AC39-254E-8890-85671C8B61A2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5504" y="2688930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10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hape 41">
            <a:extLst>
              <a:ext uri="{FF2B5EF4-FFF2-40B4-BE49-F238E27FC236}">
                <a16:creationId xmlns:a16="http://schemas.microsoft.com/office/drawing/2014/main" id="{28D842F0-1E0C-0B4E-824B-057A29B42B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04CBB166-3B01-7046-BCFF-4B191FA5AC31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14801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E025A12C-3A8C-5141-9C39-4A12C9CBA7CD}"/>
              </a:ext>
            </a:extLst>
          </p:cNvPr>
          <p:cNvGrpSpPr/>
          <p:nvPr/>
        </p:nvGrpSpPr>
        <p:grpSpPr>
          <a:xfrm>
            <a:off x="8815068" y="3845527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0F93A44-87AE-5C49-8C3A-886117ADBD0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60149CC-ACF9-3242-8DFD-2CAF0EE37949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ED7B539-C8E1-4D46-89AA-742F9623A3C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F4D7781C-CFDC-204D-9544-CED9FA89A12D}"/>
              </a:ext>
            </a:extLst>
          </p:cNvPr>
          <p:cNvGrpSpPr/>
          <p:nvPr/>
        </p:nvGrpSpPr>
        <p:grpSpPr>
          <a:xfrm>
            <a:off x="8815939" y="4999412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78E77ADF-A61E-544D-A01C-3B0A3435C9F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54ACDC7-87FE-5B46-8FB4-0ED234F11C7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31351E0-D8FD-7B4F-90C6-9A62B3D43CA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8A0D04F-A45A-B34F-9F43-12AF99992EEB}"/>
              </a:ext>
            </a:extLst>
          </p:cNvPr>
          <p:cNvGrpSpPr/>
          <p:nvPr/>
        </p:nvGrpSpPr>
        <p:grpSpPr>
          <a:xfrm>
            <a:off x="8815504" y="3841172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284FBA83-9A35-9D44-ADE5-B911BE30BC4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73993E3-216B-1048-B5CC-75CEE1A1DF88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28EA58BC-AC39-254E-8890-85671C8B61A2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5504" y="2688930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10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hape 41">
            <a:extLst>
              <a:ext uri="{FF2B5EF4-FFF2-40B4-BE49-F238E27FC236}">
                <a16:creationId xmlns:a16="http://schemas.microsoft.com/office/drawing/2014/main" id="{39BB2824-B21F-EC4D-92EE-0AC4A02201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A1DB508-B858-3E40-A185-FBA8C8ACD250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991556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>
            <a:extLst>
              <a:ext uri="{FF2B5EF4-FFF2-40B4-BE49-F238E27FC236}">
                <a16:creationId xmlns:a16="http://schemas.microsoft.com/office/drawing/2014/main" id="{7F9B19CE-CD9B-1B4C-9FDE-1111ACF16C0D}"/>
              </a:ext>
            </a:extLst>
          </p:cNvPr>
          <p:cNvSpPr/>
          <p:nvPr/>
        </p:nvSpPr>
        <p:spPr>
          <a:xfrm>
            <a:off x="11316196" y="2675095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E025A12C-3A8C-5141-9C39-4A12C9CBA7CD}"/>
              </a:ext>
            </a:extLst>
          </p:cNvPr>
          <p:cNvGrpSpPr/>
          <p:nvPr/>
        </p:nvGrpSpPr>
        <p:grpSpPr>
          <a:xfrm>
            <a:off x="8815068" y="2675095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0F93A44-87AE-5C49-8C3A-886117ADBD0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60149CC-ACF9-3242-8DFD-2CAF0EE37949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ED7B539-C8E1-4D46-89AA-742F9623A3C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F4D7781C-CFDC-204D-9544-CED9FA89A12D}"/>
              </a:ext>
            </a:extLst>
          </p:cNvPr>
          <p:cNvGrpSpPr/>
          <p:nvPr/>
        </p:nvGrpSpPr>
        <p:grpSpPr>
          <a:xfrm>
            <a:off x="8815939" y="4999412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78E77ADF-A61E-544D-A01C-3B0A3435C9F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54ACDC7-87FE-5B46-8FB4-0ED234F11C7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31351E0-D8FD-7B4F-90C6-9A62B3D43CA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8A0D04F-A45A-B34F-9F43-12AF99992EEB}"/>
              </a:ext>
            </a:extLst>
          </p:cNvPr>
          <p:cNvGrpSpPr/>
          <p:nvPr/>
        </p:nvGrpSpPr>
        <p:grpSpPr>
          <a:xfrm>
            <a:off x="8815504" y="3841172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284FBA83-9A35-9D44-ADE5-B911BE30BC4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73993E3-216B-1048-B5CC-75CEE1A1DF88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28EA58BC-AC39-254E-8890-85671C8B61A2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5504" y="2688930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10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Shape 41">
            <a:extLst>
              <a:ext uri="{FF2B5EF4-FFF2-40B4-BE49-F238E27FC236}">
                <a16:creationId xmlns:a16="http://schemas.microsoft.com/office/drawing/2014/main" id="{D00A7F13-15B5-E149-A8B7-F11E6D1CB2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22B2C88-8902-044B-AB3B-163E89DA26E2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662469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F4D7781C-CFDC-204D-9544-CED9FA89A12D}"/>
              </a:ext>
            </a:extLst>
          </p:cNvPr>
          <p:cNvGrpSpPr/>
          <p:nvPr/>
        </p:nvGrpSpPr>
        <p:grpSpPr>
          <a:xfrm>
            <a:off x="8815939" y="4999412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78E77ADF-A61E-544D-A01C-3B0A3435C9F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54ACDC7-87FE-5B46-8FB4-0ED234F11C7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31351E0-D8FD-7B4F-90C6-9A62B3D43CA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8A0D04F-A45A-B34F-9F43-12AF99992EEB}"/>
              </a:ext>
            </a:extLst>
          </p:cNvPr>
          <p:cNvGrpSpPr/>
          <p:nvPr/>
        </p:nvGrpSpPr>
        <p:grpSpPr>
          <a:xfrm>
            <a:off x="8815504" y="3841172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284FBA83-9A35-9D44-ADE5-B911BE30BC4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73993E3-216B-1048-B5CC-75CEE1A1DF88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28EA58BC-AC39-254E-8890-85671C8B61A2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10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40188364-140B-594B-AB85-4A3BCA591AC4}"/>
              </a:ext>
            </a:extLst>
          </p:cNvPr>
          <p:cNvSpPr/>
          <p:nvPr/>
        </p:nvSpPr>
        <p:spPr>
          <a:xfrm>
            <a:off x="12925796" y="3331398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Shape 41">
            <a:extLst>
              <a:ext uri="{FF2B5EF4-FFF2-40B4-BE49-F238E27FC236}">
                <a16:creationId xmlns:a16="http://schemas.microsoft.com/office/drawing/2014/main" id="{06B19090-6A3A-E24C-A6AC-3435567BA8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7F5F4A28-420E-5B43-8598-D40D3AEC5656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934108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10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hteck 96">
            <a:extLst>
              <a:ext uri="{FF2B5EF4-FFF2-40B4-BE49-F238E27FC236}">
                <a16:creationId xmlns:a16="http://schemas.microsoft.com/office/drawing/2014/main" id="{40188364-140B-594B-AB85-4A3BCA591AC4}"/>
              </a:ext>
            </a:extLst>
          </p:cNvPr>
          <p:cNvSpPr/>
          <p:nvPr/>
        </p:nvSpPr>
        <p:spPr>
          <a:xfrm>
            <a:off x="12925796" y="3331398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Shape 41">
            <a:extLst>
              <a:ext uri="{FF2B5EF4-FFF2-40B4-BE49-F238E27FC236}">
                <a16:creationId xmlns:a16="http://schemas.microsoft.com/office/drawing/2014/main" id="{810D1977-AF8D-4347-80F0-DF0258BDCD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6C5183F-3CA6-8848-AC04-AB4F9A52431A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687674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3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3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B275AA-F901-5844-A956-418299CD55E3}"/>
              </a:ext>
            </a:extLst>
          </p:cNvPr>
          <p:cNvGrpSpPr/>
          <p:nvPr/>
        </p:nvGrpSpPr>
        <p:grpSpPr>
          <a:xfrm>
            <a:off x="1456402" y="2700228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A922B63-F594-4345-83DD-67AE3BC2DEC3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09FEBAA-CF83-3D48-A2B3-728CD4CD709A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15487F5-980B-2B4C-927B-6C9E13306CF0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771505A-2BBA-B34D-8B2C-7ABE0E89BB3D}"/>
              </a:ext>
            </a:extLst>
          </p:cNvPr>
          <p:cNvGrpSpPr/>
          <p:nvPr/>
        </p:nvGrpSpPr>
        <p:grpSpPr>
          <a:xfrm>
            <a:off x="1456402" y="2701898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F73412E-2CE2-A044-80ED-FD9804C378E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2A792866-100E-EC4E-8943-FDC558AF182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4DC58753-49D5-A34B-952A-6D5EA60BA0E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DBE1A8C-A3F6-2741-BBF7-AA5B721BC17A}"/>
              </a:ext>
            </a:extLst>
          </p:cNvPr>
          <p:cNvGrpSpPr/>
          <p:nvPr/>
        </p:nvGrpSpPr>
        <p:grpSpPr>
          <a:xfrm>
            <a:off x="1456571" y="2698577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F8F6D87C-4D93-9D4C-BA3F-C21023B5767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2909F0E-B776-734A-8BDA-E718BEE18EA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02C47E06-D251-CB41-AFF8-B66DE4FD912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1456402" y="2700228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9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Rechteck 96">
            <a:extLst>
              <a:ext uri="{FF2B5EF4-FFF2-40B4-BE49-F238E27FC236}">
                <a16:creationId xmlns:a16="http://schemas.microsoft.com/office/drawing/2014/main" id="{33492B91-2F73-A441-A187-CBA2B2420392}"/>
              </a:ext>
            </a:extLst>
          </p:cNvPr>
          <p:cNvSpPr/>
          <p:nvPr/>
        </p:nvSpPr>
        <p:spPr>
          <a:xfrm>
            <a:off x="12925796" y="3331398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037613F4-B33E-A843-88E7-2DBCDCA8818F}"/>
              </a:ext>
            </a:extLst>
          </p:cNvPr>
          <p:cNvSpPr/>
          <p:nvPr/>
        </p:nvSpPr>
        <p:spPr>
          <a:xfrm>
            <a:off x="8861239" y="7496361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Shape 41">
            <a:extLst>
              <a:ext uri="{FF2B5EF4-FFF2-40B4-BE49-F238E27FC236}">
                <a16:creationId xmlns:a16="http://schemas.microsoft.com/office/drawing/2014/main" id="{C65D4C53-32C0-B046-91B9-9158A60D1A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510F74BF-5047-484F-8846-3D66E1324C80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68546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9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5F8D9C58-39C6-9446-B718-71B999009A14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???? ??????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4D3C8C3-34AD-E343-A4B0-27B2CF816738}"/>
              </a:ext>
            </a:extLst>
          </p:cNvPr>
          <p:cNvSpPr/>
          <p:nvPr/>
        </p:nvSpPr>
        <p:spPr>
          <a:xfrm>
            <a:off x="12925796" y="3331398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03E4A4F-2B1A-BD4D-995E-444A5082010C}"/>
              </a:ext>
            </a:extLst>
          </p:cNvPr>
          <p:cNvSpPr/>
          <p:nvPr/>
        </p:nvSpPr>
        <p:spPr>
          <a:xfrm>
            <a:off x="8815519" y="6124761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6381" y="6129335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DBE1A8C-A3F6-2741-BBF7-AA5B721BC17A}"/>
              </a:ext>
            </a:extLst>
          </p:cNvPr>
          <p:cNvGrpSpPr/>
          <p:nvPr/>
        </p:nvGrpSpPr>
        <p:grpSpPr>
          <a:xfrm>
            <a:off x="8816381" y="5011524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F8F6D87C-4D93-9D4C-BA3F-C21023B5767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2909F0E-B776-734A-8BDA-E718BEE18EA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02C47E06-D251-CB41-AFF8-B66DE4FD912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771505A-2BBA-B34D-8B2C-7ABE0E89BB3D}"/>
              </a:ext>
            </a:extLst>
          </p:cNvPr>
          <p:cNvGrpSpPr/>
          <p:nvPr/>
        </p:nvGrpSpPr>
        <p:grpSpPr>
          <a:xfrm>
            <a:off x="8816381" y="3871697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F73412E-2CE2-A044-80ED-FD9804C378E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2A792866-100E-EC4E-8943-FDC558AF182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4DC58753-49D5-A34B-952A-6D5EA60BA0E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B275AA-F901-5844-A956-418299CD55E3}"/>
              </a:ext>
            </a:extLst>
          </p:cNvPr>
          <p:cNvGrpSpPr/>
          <p:nvPr/>
        </p:nvGrpSpPr>
        <p:grpSpPr>
          <a:xfrm>
            <a:off x="8817019" y="2708948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A922B63-F594-4345-83DD-67AE3BC2DEC3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09FEBAA-CF83-3D48-A2B3-728CD4CD709A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15487F5-980B-2B4C-927B-6C9E13306CF0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Shape 41">
            <a:extLst>
              <a:ext uri="{FF2B5EF4-FFF2-40B4-BE49-F238E27FC236}">
                <a16:creationId xmlns:a16="http://schemas.microsoft.com/office/drawing/2014/main" id="{A53F7C50-2F25-7D41-AE7F-6584BEC43D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8F8FFEC0-63BF-164C-9B03-85C415873D76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988160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9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5F8D9C58-39C6-9446-B718-71B999009A14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???? ??????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4D3C8C3-34AD-E343-A4B0-27B2CF816738}"/>
              </a:ext>
            </a:extLst>
          </p:cNvPr>
          <p:cNvSpPr/>
          <p:nvPr/>
        </p:nvSpPr>
        <p:spPr>
          <a:xfrm>
            <a:off x="12925796" y="3331398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03E4A4F-2B1A-BD4D-995E-444A5082010C}"/>
              </a:ext>
            </a:extLst>
          </p:cNvPr>
          <p:cNvSpPr/>
          <p:nvPr/>
        </p:nvSpPr>
        <p:spPr>
          <a:xfrm>
            <a:off x="8815743" y="2706751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6381" y="2709479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DBE1A8C-A3F6-2741-BBF7-AA5B721BC17A}"/>
              </a:ext>
            </a:extLst>
          </p:cNvPr>
          <p:cNvGrpSpPr/>
          <p:nvPr/>
        </p:nvGrpSpPr>
        <p:grpSpPr>
          <a:xfrm>
            <a:off x="8816381" y="2715710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F8F6D87C-4D93-9D4C-BA3F-C21023B5767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2909F0E-B776-734A-8BDA-E718BEE18EA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02C47E06-D251-CB41-AFF8-B66DE4FD912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771505A-2BBA-B34D-8B2C-7ABE0E89BB3D}"/>
              </a:ext>
            </a:extLst>
          </p:cNvPr>
          <p:cNvGrpSpPr/>
          <p:nvPr/>
        </p:nvGrpSpPr>
        <p:grpSpPr>
          <a:xfrm>
            <a:off x="8816381" y="2709771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F73412E-2CE2-A044-80ED-FD9804C378E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2A792866-100E-EC4E-8943-FDC558AF182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4DC58753-49D5-A34B-952A-6D5EA60BA0E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B275AA-F901-5844-A956-418299CD55E3}"/>
              </a:ext>
            </a:extLst>
          </p:cNvPr>
          <p:cNvGrpSpPr/>
          <p:nvPr/>
        </p:nvGrpSpPr>
        <p:grpSpPr>
          <a:xfrm>
            <a:off x="8817019" y="2708948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A922B63-F594-4345-83DD-67AE3BC2DEC3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09FEBAA-CF83-3D48-A2B3-728CD4CD709A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15487F5-980B-2B4C-927B-6C9E13306CF0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0" name="Rechteck 99">
            <a:extLst>
              <a:ext uri="{FF2B5EF4-FFF2-40B4-BE49-F238E27FC236}">
                <a16:creationId xmlns:a16="http://schemas.microsoft.com/office/drawing/2014/main" id="{7A83937F-B970-0345-9DFD-413FD9175775}"/>
              </a:ext>
            </a:extLst>
          </p:cNvPr>
          <p:cNvSpPr/>
          <p:nvPr/>
        </p:nvSpPr>
        <p:spPr>
          <a:xfrm>
            <a:off x="10013364" y="2708656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Shape 41">
            <a:extLst>
              <a:ext uri="{FF2B5EF4-FFF2-40B4-BE49-F238E27FC236}">
                <a16:creationId xmlns:a16="http://schemas.microsoft.com/office/drawing/2014/main" id="{6EBD6D80-8A70-1148-BF8E-BC72BE8FC6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BB0CE69-E1CA-134E-A73F-86DE3DF13006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25684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9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5F8D9C58-39C6-9446-B718-71B999009A14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like ??????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4D3C8C3-34AD-E343-A4B0-27B2CF816738}"/>
              </a:ext>
            </a:extLst>
          </p:cNvPr>
          <p:cNvSpPr/>
          <p:nvPr/>
        </p:nvSpPr>
        <p:spPr>
          <a:xfrm>
            <a:off x="12925796" y="3331398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03E4A4F-2B1A-BD4D-995E-444A5082010C}"/>
              </a:ext>
            </a:extLst>
          </p:cNvPr>
          <p:cNvSpPr/>
          <p:nvPr/>
        </p:nvSpPr>
        <p:spPr>
          <a:xfrm>
            <a:off x="8815743" y="2706751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6381" y="2709479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DBE1A8C-A3F6-2741-BBF7-AA5B721BC17A}"/>
              </a:ext>
            </a:extLst>
          </p:cNvPr>
          <p:cNvGrpSpPr/>
          <p:nvPr/>
        </p:nvGrpSpPr>
        <p:grpSpPr>
          <a:xfrm>
            <a:off x="8816381" y="2715710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F8F6D87C-4D93-9D4C-BA3F-C21023B5767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2909F0E-B776-734A-8BDA-E718BEE18EA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02C47E06-D251-CB41-AFF8-B66DE4FD912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771505A-2BBA-B34D-8B2C-7ABE0E89BB3D}"/>
              </a:ext>
            </a:extLst>
          </p:cNvPr>
          <p:cNvGrpSpPr/>
          <p:nvPr/>
        </p:nvGrpSpPr>
        <p:grpSpPr>
          <a:xfrm>
            <a:off x="8816381" y="2709771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F73412E-2CE2-A044-80ED-FD9804C378E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2A792866-100E-EC4E-8943-FDC558AF182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4DC58753-49D5-A34B-952A-6D5EA60BA0E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B275AA-F901-5844-A956-418299CD55E3}"/>
              </a:ext>
            </a:extLst>
          </p:cNvPr>
          <p:cNvGrpSpPr/>
          <p:nvPr/>
        </p:nvGrpSpPr>
        <p:grpSpPr>
          <a:xfrm>
            <a:off x="8817019" y="2708948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A922B63-F594-4345-83DD-67AE3BC2DEC3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09FEBAA-CF83-3D48-A2B3-728CD4CD709A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15487F5-980B-2B4C-927B-6C9E13306CF0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0" name="Rechteck 99">
            <a:extLst>
              <a:ext uri="{FF2B5EF4-FFF2-40B4-BE49-F238E27FC236}">
                <a16:creationId xmlns:a16="http://schemas.microsoft.com/office/drawing/2014/main" id="{484A3124-2186-1640-A5E1-E67F64869792}"/>
              </a:ext>
            </a:extLst>
          </p:cNvPr>
          <p:cNvSpPr/>
          <p:nvPr/>
        </p:nvSpPr>
        <p:spPr>
          <a:xfrm>
            <a:off x="13851712" y="3321821"/>
            <a:ext cx="749508" cy="29244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Shape 41">
            <a:extLst>
              <a:ext uri="{FF2B5EF4-FFF2-40B4-BE49-F238E27FC236}">
                <a16:creationId xmlns:a16="http://schemas.microsoft.com/office/drawing/2014/main" id="{61FF11CB-CBB7-1447-A201-2D53973746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B373755-5F99-3344-B9F6-83B673E2A63A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727848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feld 255">
            <a:extLst>
              <a:ext uri="{FF2B5EF4-FFF2-40B4-BE49-F238E27FC236}">
                <a16:creationId xmlns:a16="http://schemas.microsoft.com/office/drawing/2014/main" id="{D91537D7-0372-4A79-8E9C-F42D437E613C}"/>
              </a:ext>
            </a:extLst>
          </p:cNvPr>
          <p:cNvSpPr txBox="1"/>
          <p:nvPr/>
        </p:nvSpPr>
        <p:spPr>
          <a:xfrm>
            <a:off x="11960613" y="1307638"/>
            <a:ext cx="1411604" cy="407341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LINEAR LAYER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A57B2C5E-4392-49F5-9CD5-EB71BB213610}"/>
              </a:ext>
            </a:extLst>
          </p:cNvPr>
          <p:cNvSpPr txBox="1"/>
          <p:nvPr/>
        </p:nvSpPr>
        <p:spPr>
          <a:xfrm>
            <a:off x="11960613" y="1974938"/>
            <a:ext cx="1411604" cy="407341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SOFTMAX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656CFE7A-EAA6-4293-91B0-705B8033880A}"/>
              </a:ext>
            </a:extLst>
          </p:cNvPr>
          <p:cNvSpPr/>
          <p:nvPr/>
        </p:nvSpPr>
        <p:spPr>
          <a:xfrm>
            <a:off x="7668214" y="1310338"/>
            <a:ext cx="3031927" cy="6645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7"/>
          </a:p>
        </p:txBody>
      </p: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E4A3BA30-F86F-4564-AA03-8CC4472E8C3E}"/>
              </a:ext>
            </a:extLst>
          </p:cNvPr>
          <p:cNvGrpSpPr/>
          <p:nvPr/>
        </p:nvGrpSpPr>
        <p:grpSpPr>
          <a:xfrm>
            <a:off x="8539272" y="6572611"/>
            <a:ext cx="1544949" cy="1011987"/>
            <a:chOff x="3293241" y="4622849"/>
            <a:chExt cx="1158712" cy="758990"/>
          </a:xfrm>
        </p:grpSpPr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14718B73-7C89-45AB-A8AB-9D5A10D0785C}"/>
                </a:ext>
              </a:extLst>
            </p:cNvPr>
            <p:cNvGrpSpPr/>
            <p:nvPr/>
          </p:nvGrpSpPr>
          <p:grpSpPr>
            <a:xfrm>
              <a:off x="3393249" y="4622849"/>
              <a:ext cx="1058704" cy="635170"/>
              <a:chOff x="3637121" y="4098969"/>
              <a:chExt cx="1058704" cy="635170"/>
            </a:xfrm>
            <a:solidFill>
              <a:srgbClr val="00B050">
                <a:alpha val="60000"/>
              </a:srgbClr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71FBB38-88F8-41A4-AE8C-90A91AEDAFB5}"/>
                  </a:ext>
                </a:extLst>
              </p:cNvPr>
              <p:cNvSpPr txBox="1"/>
              <p:nvPr/>
            </p:nvSpPr>
            <p:spPr>
              <a:xfrm>
                <a:off x="3637121" y="4098969"/>
                <a:ext cx="1058704" cy="634956"/>
              </a:xfrm>
              <a:prstGeom prst="rect">
                <a:avLst/>
              </a:prstGeom>
              <a:grpFill/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MULTI-HEAD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ATTENTION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6C7160B2-477D-4C5B-8450-34D98FF4BAC5}"/>
                  </a:ext>
                </a:extLst>
              </p:cNvPr>
              <p:cNvSpPr txBox="1"/>
              <p:nvPr/>
            </p:nvSpPr>
            <p:spPr>
              <a:xfrm>
                <a:off x="3702971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71FB24A1-4550-4202-8F5F-6082E78A5301}"/>
                  </a:ext>
                </a:extLst>
              </p:cNvPr>
              <p:cNvSpPr txBox="1"/>
              <p:nvPr/>
            </p:nvSpPr>
            <p:spPr>
              <a:xfrm>
                <a:off x="4038455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8" name="Textfeld 187">
                <a:extLst>
                  <a:ext uri="{FF2B5EF4-FFF2-40B4-BE49-F238E27FC236}">
                    <a16:creationId xmlns:a16="http://schemas.microsoft.com/office/drawing/2014/main" id="{53A7DAF8-563B-4232-9B1F-43F8825B06D3}"/>
                  </a:ext>
                </a:extLst>
              </p:cNvPr>
              <p:cNvSpPr txBox="1"/>
              <p:nvPr/>
            </p:nvSpPr>
            <p:spPr>
              <a:xfrm>
                <a:off x="4436917" y="4587896"/>
                <a:ext cx="196236" cy="1462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89" name="Gerader Verbinder 188">
                <a:extLst>
                  <a:ext uri="{FF2B5EF4-FFF2-40B4-BE49-F238E27FC236}">
                    <a16:creationId xmlns:a16="http://schemas.microsoft.com/office/drawing/2014/main" id="{758AFB20-4C26-4C94-BF08-ADF16CCC96B4}"/>
                  </a:ext>
                </a:extLst>
              </p:cNvPr>
              <p:cNvCxnSpPr/>
              <p:nvPr/>
            </p:nvCxnSpPr>
            <p:spPr>
              <a:xfrm>
                <a:off x="3637121" y="4587896"/>
                <a:ext cx="1058704" cy="0"/>
              </a:xfrm>
              <a:prstGeom prst="line">
                <a:avLst/>
              </a:prstGeom>
              <a:grpFill/>
              <a:ln>
                <a:solidFill>
                  <a:srgbClr val="FFFFFF">
                    <a:alpha val="25098"/>
                  </a:srgb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B143C945-3815-4293-8F67-ADB6E7AA3E66}"/>
                </a:ext>
              </a:extLst>
            </p:cNvPr>
            <p:cNvGrpSpPr/>
            <p:nvPr/>
          </p:nvGrpSpPr>
          <p:grpSpPr>
            <a:xfrm>
              <a:off x="3343245" y="4684759"/>
              <a:ext cx="1058704" cy="635170"/>
              <a:chOff x="3637121" y="4098969"/>
              <a:chExt cx="1058704" cy="635170"/>
            </a:xfrm>
            <a:solidFill>
              <a:srgbClr val="00B050">
                <a:alpha val="74902"/>
              </a:srgbClr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180" name="Textfeld 179">
                <a:extLst>
                  <a:ext uri="{FF2B5EF4-FFF2-40B4-BE49-F238E27FC236}">
                    <a16:creationId xmlns:a16="http://schemas.microsoft.com/office/drawing/2014/main" id="{E964A517-84E0-4AF6-848D-FEC7016B776D}"/>
                  </a:ext>
                </a:extLst>
              </p:cNvPr>
              <p:cNvSpPr txBox="1"/>
              <p:nvPr/>
            </p:nvSpPr>
            <p:spPr>
              <a:xfrm>
                <a:off x="3637121" y="4098969"/>
                <a:ext cx="1058704" cy="634956"/>
              </a:xfrm>
              <a:prstGeom prst="rect">
                <a:avLst/>
              </a:prstGeom>
              <a:grpFill/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MULTI-HEAD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ATTENTION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52BBB61B-A22D-4D01-854A-17CF04E5D33B}"/>
                  </a:ext>
                </a:extLst>
              </p:cNvPr>
              <p:cNvSpPr txBox="1"/>
              <p:nvPr/>
            </p:nvSpPr>
            <p:spPr>
              <a:xfrm>
                <a:off x="3702971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F3EB8EA8-8843-4079-8185-4EFCC5DDF2C3}"/>
                  </a:ext>
                </a:extLst>
              </p:cNvPr>
              <p:cNvSpPr txBox="1"/>
              <p:nvPr/>
            </p:nvSpPr>
            <p:spPr>
              <a:xfrm>
                <a:off x="4038455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49A6FFF9-697D-4D10-B7E3-41ADE3C02541}"/>
                  </a:ext>
                </a:extLst>
              </p:cNvPr>
              <p:cNvSpPr txBox="1"/>
              <p:nvPr/>
            </p:nvSpPr>
            <p:spPr>
              <a:xfrm>
                <a:off x="4436917" y="4587896"/>
                <a:ext cx="196236" cy="1462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AF43ED76-5522-4E36-A304-6532E5D30E0E}"/>
                  </a:ext>
                </a:extLst>
              </p:cNvPr>
              <p:cNvCxnSpPr/>
              <p:nvPr/>
            </p:nvCxnSpPr>
            <p:spPr>
              <a:xfrm>
                <a:off x="3637121" y="4587896"/>
                <a:ext cx="1058704" cy="0"/>
              </a:xfrm>
              <a:prstGeom prst="line">
                <a:avLst/>
              </a:prstGeom>
              <a:grpFill/>
              <a:ln>
                <a:solidFill>
                  <a:srgbClr val="FFFFFF">
                    <a:alpha val="25098"/>
                  </a:srgb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2448C3BB-70BD-4BD4-B47D-46305157E8BD}"/>
                </a:ext>
              </a:extLst>
            </p:cNvPr>
            <p:cNvGrpSpPr/>
            <p:nvPr/>
          </p:nvGrpSpPr>
          <p:grpSpPr>
            <a:xfrm>
              <a:off x="3293241" y="4746669"/>
              <a:ext cx="1058704" cy="635170"/>
              <a:chOff x="3637121" y="4098969"/>
              <a:chExt cx="1058704" cy="635170"/>
            </a:xfrm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016DC9EB-2AB6-463A-8C85-09F12383DE15}"/>
                  </a:ext>
                </a:extLst>
              </p:cNvPr>
              <p:cNvSpPr txBox="1"/>
              <p:nvPr/>
            </p:nvSpPr>
            <p:spPr>
              <a:xfrm>
                <a:off x="3637121" y="4098969"/>
                <a:ext cx="1058704" cy="634956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MASKED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MULTI-HEAD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ATTENTION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865F1AA8-74C9-4228-BEA6-ADFDB021D464}"/>
                  </a:ext>
                </a:extLst>
              </p:cNvPr>
              <p:cNvSpPr txBox="1"/>
              <p:nvPr/>
            </p:nvSpPr>
            <p:spPr>
              <a:xfrm>
                <a:off x="3702971" y="4587897"/>
                <a:ext cx="196236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4E4E0A11-5276-4C0C-BAF4-43D25C07CF36}"/>
                  </a:ext>
                </a:extLst>
              </p:cNvPr>
              <p:cNvSpPr txBox="1"/>
              <p:nvPr/>
            </p:nvSpPr>
            <p:spPr>
              <a:xfrm>
                <a:off x="4038455" y="4587897"/>
                <a:ext cx="196236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78" name="Textfeld 177">
                <a:extLst>
                  <a:ext uri="{FF2B5EF4-FFF2-40B4-BE49-F238E27FC236}">
                    <a16:creationId xmlns:a16="http://schemas.microsoft.com/office/drawing/2014/main" id="{2C79BD6C-CCA5-416D-AAD9-AC5AD0072DF4}"/>
                  </a:ext>
                </a:extLst>
              </p:cNvPr>
              <p:cNvSpPr txBox="1"/>
              <p:nvPr/>
            </p:nvSpPr>
            <p:spPr>
              <a:xfrm>
                <a:off x="4436917" y="4587896"/>
                <a:ext cx="196236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FF99EB7F-8E72-48D3-BFE8-EA514E239AE5}"/>
                  </a:ext>
                </a:extLst>
              </p:cNvPr>
              <p:cNvCxnSpPr/>
              <p:nvPr/>
            </p:nvCxnSpPr>
            <p:spPr>
              <a:xfrm>
                <a:off x="3637121" y="4587896"/>
                <a:ext cx="1058704" cy="0"/>
              </a:xfrm>
              <a:prstGeom prst="line">
                <a:avLst/>
              </a:prstGeom>
              <a:ln>
                <a:solidFill>
                  <a:srgbClr val="FFFFFF">
                    <a:alpha val="25098"/>
                  </a:srgb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6" name="Textfeld 145">
            <a:extLst>
              <a:ext uri="{FF2B5EF4-FFF2-40B4-BE49-F238E27FC236}">
                <a16:creationId xmlns:a16="http://schemas.microsoft.com/office/drawing/2014/main" id="{A880EEC2-6D06-4E6C-8B7C-714527E940D9}"/>
              </a:ext>
            </a:extLst>
          </p:cNvPr>
          <p:cNvSpPr txBox="1"/>
          <p:nvPr/>
        </p:nvSpPr>
        <p:spPr>
          <a:xfrm>
            <a:off x="8824568" y="6258515"/>
            <a:ext cx="894624" cy="2400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DROPOUT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7496A388-EDAD-4E34-B934-0CA2CAB324DD}"/>
              </a:ext>
            </a:extLst>
          </p:cNvPr>
          <p:cNvSpPr txBox="1"/>
          <p:nvPr/>
        </p:nvSpPr>
        <p:spPr>
          <a:xfrm>
            <a:off x="8825993" y="5538408"/>
            <a:ext cx="894624" cy="2400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LAYER-NORM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C43DCAD-F9BC-46B9-9875-9B885249E487}"/>
              </a:ext>
            </a:extLst>
          </p:cNvPr>
          <p:cNvSpPr txBox="1"/>
          <p:nvPr/>
        </p:nvSpPr>
        <p:spPr>
          <a:xfrm>
            <a:off x="8441434" y="2458068"/>
            <a:ext cx="1411604" cy="407341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POINTWISE</a:t>
            </a:r>
          </a:p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FEED FORWARD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87F71899-93BC-43B0-8574-3E5F08941B73}"/>
              </a:ext>
            </a:extLst>
          </p:cNvPr>
          <p:cNvGrpSpPr/>
          <p:nvPr/>
        </p:nvGrpSpPr>
        <p:grpSpPr>
          <a:xfrm>
            <a:off x="9150169" y="5892082"/>
            <a:ext cx="243175" cy="249460"/>
            <a:chOff x="1127760" y="1920765"/>
            <a:chExt cx="182381" cy="187095"/>
          </a:xfrm>
        </p:grpSpPr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86E34989-32AA-4E8A-B366-6A28845E44C1}"/>
                </a:ext>
              </a:extLst>
            </p:cNvPr>
            <p:cNvSpPr/>
            <p:nvPr/>
          </p:nvSpPr>
          <p:spPr>
            <a:xfrm>
              <a:off x="1127760" y="192786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DB7E0CD3-D45E-4D50-862C-542E8B9A2F23}"/>
                </a:ext>
              </a:extLst>
            </p:cNvPr>
            <p:cNvSpPr txBox="1"/>
            <p:nvPr/>
          </p:nvSpPr>
          <p:spPr>
            <a:xfrm>
              <a:off x="1130141" y="1920765"/>
              <a:ext cx="180000" cy="1823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0C995DDD-2618-44B0-8B25-893871D5695C}"/>
              </a:ext>
            </a:extLst>
          </p:cNvPr>
          <p:cNvCxnSpPr>
            <a:stCxn id="146" idx="0"/>
            <a:endCxn id="171" idx="2"/>
          </p:cNvCxnSpPr>
          <p:nvPr/>
        </p:nvCxnSpPr>
        <p:spPr>
          <a:xfrm flipV="1">
            <a:off x="9271881" y="6135192"/>
            <a:ext cx="1463" cy="12332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A95E3A9-C600-4F66-850F-796EE453F54D}"/>
              </a:ext>
            </a:extLst>
          </p:cNvPr>
          <p:cNvCxnSpPr>
            <a:cxnSpLocks/>
            <a:stCxn id="171" idx="0"/>
            <a:endCxn id="147" idx="2"/>
          </p:cNvCxnSpPr>
          <p:nvPr/>
        </p:nvCxnSpPr>
        <p:spPr>
          <a:xfrm flipH="1" flipV="1">
            <a:off x="9273306" y="5778409"/>
            <a:ext cx="37" cy="11367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>
            <a:extLst>
              <a:ext uri="{FF2B5EF4-FFF2-40B4-BE49-F238E27FC236}">
                <a16:creationId xmlns:a16="http://schemas.microsoft.com/office/drawing/2014/main" id="{9C182021-D345-4004-9DA5-C49FB107B148}"/>
              </a:ext>
            </a:extLst>
          </p:cNvPr>
          <p:cNvSpPr txBox="1"/>
          <p:nvPr/>
        </p:nvSpPr>
        <p:spPr>
          <a:xfrm>
            <a:off x="8699403" y="2089499"/>
            <a:ext cx="894624" cy="2400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DROPOUT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87517852-9DD3-4D1E-9C14-39E1BCB0280B}"/>
              </a:ext>
            </a:extLst>
          </p:cNvPr>
          <p:cNvGrpSpPr/>
          <p:nvPr/>
        </p:nvGrpSpPr>
        <p:grpSpPr>
          <a:xfrm>
            <a:off x="9022821" y="1730771"/>
            <a:ext cx="243175" cy="249460"/>
            <a:chOff x="1127760" y="1920765"/>
            <a:chExt cx="182381" cy="187095"/>
          </a:xfrm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5FFB2FEF-6B06-4561-AF43-ED32468C602A}"/>
                </a:ext>
              </a:extLst>
            </p:cNvPr>
            <p:cNvSpPr/>
            <p:nvPr/>
          </p:nvSpPr>
          <p:spPr>
            <a:xfrm>
              <a:off x="1127760" y="192786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69" name="Textfeld 168">
              <a:extLst>
                <a:ext uri="{FF2B5EF4-FFF2-40B4-BE49-F238E27FC236}">
                  <a16:creationId xmlns:a16="http://schemas.microsoft.com/office/drawing/2014/main" id="{0F6A6C86-3471-4690-BBF3-11D71E5AFFD1}"/>
                </a:ext>
              </a:extLst>
            </p:cNvPr>
            <p:cNvSpPr txBox="1"/>
            <p:nvPr/>
          </p:nvSpPr>
          <p:spPr>
            <a:xfrm>
              <a:off x="1130141" y="1920765"/>
              <a:ext cx="180000" cy="1823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980B1D4-A16D-4BC1-A3E0-65C41D32319D}"/>
              </a:ext>
            </a:extLst>
          </p:cNvPr>
          <p:cNvCxnSpPr>
            <a:cxnSpLocks/>
            <a:stCxn id="152" idx="0"/>
            <a:endCxn id="169" idx="2"/>
          </p:cNvCxnSpPr>
          <p:nvPr/>
        </p:nvCxnSpPr>
        <p:spPr>
          <a:xfrm flipH="1" flipV="1">
            <a:off x="9145995" y="1973882"/>
            <a:ext cx="720" cy="11561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D4471F8A-EE55-4596-BFA4-E7144B1CFBB3}"/>
              </a:ext>
            </a:extLst>
          </p:cNvPr>
          <p:cNvCxnSpPr>
            <a:cxnSpLocks/>
            <a:stCxn id="225" idx="0"/>
          </p:cNvCxnSpPr>
          <p:nvPr/>
        </p:nvCxnSpPr>
        <p:spPr>
          <a:xfrm flipV="1">
            <a:off x="9216137" y="7595995"/>
            <a:ext cx="500" cy="40074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248A6501-2376-48D8-B8F6-EA715902F637}"/>
              </a:ext>
            </a:extLst>
          </p:cNvPr>
          <p:cNvCxnSpPr>
            <a:cxnSpLocks/>
          </p:cNvCxnSpPr>
          <p:nvPr/>
        </p:nvCxnSpPr>
        <p:spPr>
          <a:xfrm flipV="1">
            <a:off x="9731451" y="7587470"/>
            <a:ext cx="0" cy="13873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EA4CDD61-1500-4E9A-AEAA-17D65BC8919C}"/>
              </a:ext>
            </a:extLst>
          </p:cNvPr>
          <p:cNvCxnSpPr>
            <a:cxnSpLocks/>
          </p:cNvCxnSpPr>
          <p:nvPr/>
        </p:nvCxnSpPr>
        <p:spPr>
          <a:xfrm flipH="1" flipV="1">
            <a:off x="8752856" y="7587468"/>
            <a:ext cx="2520" cy="14207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r Verbinder 157">
            <a:extLst>
              <a:ext uri="{FF2B5EF4-FFF2-40B4-BE49-F238E27FC236}">
                <a16:creationId xmlns:a16="http://schemas.microsoft.com/office/drawing/2014/main" id="{A2321201-BFFF-4249-A3A1-F3DE51F7305D}"/>
              </a:ext>
            </a:extLst>
          </p:cNvPr>
          <p:cNvCxnSpPr/>
          <p:nvPr/>
        </p:nvCxnSpPr>
        <p:spPr>
          <a:xfrm>
            <a:off x="8755376" y="7726201"/>
            <a:ext cx="97859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52BE4E7C-FB02-4B15-8140-C2139200D75A}"/>
              </a:ext>
            </a:extLst>
          </p:cNvPr>
          <p:cNvCxnSpPr>
            <a:cxnSpLocks/>
          </p:cNvCxnSpPr>
          <p:nvPr/>
        </p:nvCxnSpPr>
        <p:spPr>
          <a:xfrm flipV="1">
            <a:off x="9265531" y="6497832"/>
            <a:ext cx="0" cy="21882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>
            <a:extLst>
              <a:ext uri="{FF2B5EF4-FFF2-40B4-BE49-F238E27FC236}">
                <a16:creationId xmlns:a16="http://schemas.microsoft.com/office/drawing/2014/main" id="{9D1870C9-3E4E-4B04-9116-1FF32C6A0B5C}"/>
              </a:ext>
            </a:extLst>
          </p:cNvPr>
          <p:cNvCxnSpPr>
            <a:cxnSpLocks/>
          </p:cNvCxnSpPr>
          <p:nvPr/>
        </p:nvCxnSpPr>
        <p:spPr>
          <a:xfrm>
            <a:off x="7917873" y="7822084"/>
            <a:ext cx="1302516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r Verbinder 160">
            <a:extLst>
              <a:ext uri="{FF2B5EF4-FFF2-40B4-BE49-F238E27FC236}">
                <a16:creationId xmlns:a16="http://schemas.microsoft.com/office/drawing/2014/main" id="{36797D3D-5BBA-4059-902A-651E9B866850}"/>
              </a:ext>
            </a:extLst>
          </p:cNvPr>
          <p:cNvCxnSpPr>
            <a:cxnSpLocks/>
          </p:cNvCxnSpPr>
          <p:nvPr/>
        </p:nvCxnSpPr>
        <p:spPr>
          <a:xfrm>
            <a:off x="7913235" y="6007524"/>
            <a:ext cx="4637" cy="181456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63A6A114-CD33-464B-8827-B31762974783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7920393" y="6013637"/>
            <a:ext cx="1232951" cy="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r Verbinder 163">
            <a:extLst>
              <a:ext uri="{FF2B5EF4-FFF2-40B4-BE49-F238E27FC236}">
                <a16:creationId xmlns:a16="http://schemas.microsoft.com/office/drawing/2014/main" id="{69F7A6F6-EDE9-47C6-A0E2-EA2EE4D2C6B1}"/>
              </a:ext>
            </a:extLst>
          </p:cNvPr>
          <p:cNvCxnSpPr>
            <a:cxnSpLocks/>
          </p:cNvCxnSpPr>
          <p:nvPr/>
        </p:nvCxnSpPr>
        <p:spPr>
          <a:xfrm>
            <a:off x="7836393" y="2986695"/>
            <a:ext cx="1302516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D48DF6D2-8F47-4F29-ABE4-521082F76BAD}"/>
              </a:ext>
            </a:extLst>
          </p:cNvPr>
          <p:cNvCxnSpPr>
            <a:cxnSpLocks/>
          </p:cNvCxnSpPr>
          <p:nvPr/>
        </p:nvCxnSpPr>
        <p:spPr>
          <a:xfrm>
            <a:off x="7836392" y="1860231"/>
            <a:ext cx="0" cy="112646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DECC351-1012-4E67-BDAC-DF85F0DC89CA}"/>
              </a:ext>
            </a:extLst>
          </p:cNvPr>
          <p:cNvCxnSpPr>
            <a:cxnSpLocks/>
            <a:endCxn id="168" idx="2"/>
          </p:cNvCxnSpPr>
          <p:nvPr/>
        </p:nvCxnSpPr>
        <p:spPr>
          <a:xfrm>
            <a:off x="7836393" y="1860231"/>
            <a:ext cx="1186428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C4668810-7E0E-488A-BC2B-92073C25FF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flipH="1" flipV="1">
            <a:off x="9146716" y="2329500"/>
            <a:ext cx="521" cy="12856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089239FB-48E1-49F7-9567-A9B00C3F3BD0}"/>
              </a:ext>
            </a:extLst>
          </p:cNvPr>
          <p:cNvGrpSpPr/>
          <p:nvPr/>
        </p:nvGrpSpPr>
        <p:grpSpPr>
          <a:xfrm>
            <a:off x="8412815" y="4122275"/>
            <a:ext cx="1544949" cy="1011987"/>
            <a:chOff x="3293241" y="4622849"/>
            <a:chExt cx="1158712" cy="758990"/>
          </a:xfrm>
        </p:grpSpPr>
        <p:grpSp>
          <p:nvGrpSpPr>
            <p:cNvPr id="192" name="Gruppieren 191">
              <a:extLst>
                <a:ext uri="{FF2B5EF4-FFF2-40B4-BE49-F238E27FC236}">
                  <a16:creationId xmlns:a16="http://schemas.microsoft.com/office/drawing/2014/main" id="{0684F4C9-7038-463F-B1BF-10E0E7C6FDD4}"/>
                </a:ext>
              </a:extLst>
            </p:cNvPr>
            <p:cNvGrpSpPr/>
            <p:nvPr/>
          </p:nvGrpSpPr>
          <p:grpSpPr>
            <a:xfrm>
              <a:off x="3393249" y="4622849"/>
              <a:ext cx="1058704" cy="635170"/>
              <a:chOff x="3637121" y="4098969"/>
              <a:chExt cx="1058704" cy="635170"/>
            </a:xfrm>
            <a:solidFill>
              <a:srgbClr val="00B050">
                <a:alpha val="60000"/>
              </a:srgbClr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4884BE4B-FB1E-4649-9A15-0DC7EFBEE73A}"/>
                  </a:ext>
                </a:extLst>
              </p:cNvPr>
              <p:cNvSpPr txBox="1"/>
              <p:nvPr/>
            </p:nvSpPr>
            <p:spPr>
              <a:xfrm>
                <a:off x="3637121" y="4098969"/>
                <a:ext cx="1058704" cy="634956"/>
              </a:xfrm>
              <a:prstGeom prst="rect">
                <a:avLst/>
              </a:prstGeom>
              <a:grpFill/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MULTI-HEAD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ATTENTION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65D43BEE-169F-40E6-95FC-F0BCA65FE6B9}"/>
                  </a:ext>
                </a:extLst>
              </p:cNvPr>
              <p:cNvSpPr txBox="1"/>
              <p:nvPr/>
            </p:nvSpPr>
            <p:spPr>
              <a:xfrm>
                <a:off x="3702971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14E3D02B-1BEA-4376-A248-33920AA615E4}"/>
                  </a:ext>
                </a:extLst>
              </p:cNvPr>
              <p:cNvSpPr txBox="1"/>
              <p:nvPr/>
            </p:nvSpPr>
            <p:spPr>
              <a:xfrm>
                <a:off x="4038455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7310358C-1E12-4E01-9278-61E1E2C41161}"/>
                  </a:ext>
                </a:extLst>
              </p:cNvPr>
              <p:cNvSpPr txBox="1"/>
              <p:nvPr/>
            </p:nvSpPr>
            <p:spPr>
              <a:xfrm>
                <a:off x="4436917" y="4587896"/>
                <a:ext cx="196236" cy="1462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09" name="Gerader Verbinder 208">
                <a:extLst>
                  <a:ext uri="{FF2B5EF4-FFF2-40B4-BE49-F238E27FC236}">
                    <a16:creationId xmlns:a16="http://schemas.microsoft.com/office/drawing/2014/main" id="{F7B7017D-92B4-4B69-9490-AD1D1CC86087}"/>
                  </a:ext>
                </a:extLst>
              </p:cNvPr>
              <p:cNvCxnSpPr/>
              <p:nvPr/>
            </p:nvCxnSpPr>
            <p:spPr>
              <a:xfrm>
                <a:off x="3637121" y="4587896"/>
                <a:ext cx="1058704" cy="0"/>
              </a:xfrm>
              <a:prstGeom prst="line">
                <a:avLst/>
              </a:prstGeom>
              <a:grpFill/>
              <a:ln>
                <a:solidFill>
                  <a:srgbClr val="FFFFFF">
                    <a:alpha val="25098"/>
                  </a:srgb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A3F0A1FF-6A36-45F2-A751-1884F1D12CE0}"/>
                </a:ext>
              </a:extLst>
            </p:cNvPr>
            <p:cNvGrpSpPr/>
            <p:nvPr/>
          </p:nvGrpSpPr>
          <p:grpSpPr>
            <a:xfrm>
              <a:off x="3343245" y="4684759"/>
              <a:ext cx="1058704" cy="635170"/>
              <a:chOff x="3637121" y="4098969"/>
              <a:chExt cx="1058704" cy="635170"/>
            </a:xfrm>
            <a:solidFill>
              <a:srgbClr val="00B050">
                <a:alpha val="74902"/>
              </a:srgbClr>
            </a:solidFill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200" name="Textfeld 199">
                <a:extLst>
                  <a:ext uri="{FF2B5EF4-FFF2-40B4-BE49-F238E27FC236}">
                    <a16:creationId xmlns:a16="http://schemas.microsoft.com/office/drawing/2014/main" id="{34A62583-A096-40AA-A750-DCA3D216AA86}"/>
                  </a:ext>
                </a:extLst>
              </p:cNvPr>
              <p:cNvSpPr txBox="1"/>
              <p:nvPr/>
            </p:nvSpPr>
            <p:spPr>
              <a:xfrm>
                <a:off x="3637121" y="4098969"/>
                <a:ext cx="1058704" cy="634956"/>
              </a:xfrm>
              <a:prstGeom prst="rect">
                <a:avLst/>
              </a:prstGeom>
              <a:grpFill/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MULTI-HEAD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ATTENTION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2ADA125C-B4E4-4036-BD2A-A88767C8D86C}"/>
                  </a:ext>
                </a:extLst>
              </p:cNvPr>
              <p:cNvSpPr txBox="1"/>
              <p:nvPr/>
            </p:nvSpPr>
            <p:spPr>
              <a:xfrm>
                <a:off x="3702971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DE796ECA-865C-4500-8B93-39C107F281F8}"/>
                  </a:ext>
                </a:extLst>
              </p:cNvPr>
              <p:cNvSpPr txBox="1"/>
              <p:nvPr/>
            </p:nvSpPr>
            <p:spPr>
              <a:xfrm>
                <a:off x="4038455" y="4587897"/>
                <a:ext cx="196236" cy="1462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5970C694-CAB7-42C5-BDD2-DC6699DAA913}"/>
                  </a:ext>
                </a:extLst>
              </p:cNvPr>
              <p:cNvSpPr txBox="1"/>
              <p:nvPr/>
            </p:nvSpPr>
            <p:spPr>
              <a:xfrm>
                <a:off x="4436917" y="4587896"/>
                <a:ext cx="196236" cy="14624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04" name="Gerader Verbinder 203">
                <a:extLst>
                  <a:ext uri="{FF2B5EF4-FFF2-40B4-BE49-F238E27FC236}">
                    <a16:creationId xmlns:a16="http://schemas.microsoft.com/office/drawing/2014/main" id="{CE9155F7-9FC2-4420-9C6A-6860F4A89675}"/>
                  </a:ext>
                </a:extLst>
              </p:cNvPr>
              <p:cNvCxnSpPr/>
              <p:nvPr/>
            </p:nvCxnSpPr>
            <p:spPr>
              <a:xfrm>
                <a:off x="3637121" y="4587896"/>
                <a:ext cx="1058704" cy="0"/>
              </a:xfrm>
              <a:prstGeom prst="line">
                <a:avLst/>
              </a:prstGeom>
              <a:grpFill/>
              <a:ln>
                <a:solidFill>
                  <a:srgbClr val="FFFFFF">
                    <a:alpha val="25098"/>
                  </a:srgb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A9BFDF1D-2059-485E-A89E-0EFEF69771AF}"/>
                </a:ext>
              </a:extLst>
            </p:cNvPr>
            <p:cNvGrpSpPr/>
            <p:nvPr/>
          </p:nvGrpSpPr>
          <p:grpSpPr>
            <a:xfrm>
              <a:off x="3293241" y="4746669"/>
              <a:ext cx="1058704" cy="635170"/>
              <a:chOff x="3637121" y="4098969"/>
              <a:chExt cx="1058704" cy="635170"/>
            </a:xfrm>
            <a:effectLst>
              <a:outerShdw blurRad="50800" dist="38100" dir="2700000" algn="tl" rotWithShape="0">
                <a:prstClr val="black">
                  <a:alpha val="26000"/>
                </a:prstClr>
              </a:outerShdw>
            </a:effectLst>
          </p:grpSpPr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E51825B9-546B-471B-883B-6F2E1EC15C09}"/>
                  </a:ext>
                </a:extLst>
              </p:cNvPr>
              <p:cNvSpPr txBox="1"/>
              <p:nvPr/>
            </p:nvSpPr>
            <p:spPr>
              <a:xfrm>
                <a:off x="3637121" y="4098969"/>
                <a:ext cx="1058704" cy="634956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MASKED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MULTI-HEAD</a:t>
                </a:r>
              </a:p>
              <a:p>
                <a:pPr lvl="1" indent="-609585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ATTENTION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4B0D8EB0-6210-4472-8B98-566B455A069A}"/>
                  </a:ext>
                </a:extLst>
              </p:cNvPr>
              <p:cNvSpPr txBox="1"/>
              <p:nvPr/>
            </p:nvSpPr>
            <p:spPr>
              <a:xfrm>
                <a:off x="3702971" y="4587897"/>
                <a:ext cx="196236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278B1236-0D0B-4556-A04D-185ACDE0E5C1}"/>
                  </a:ext>
                </a:extLst>
              </p:cNvPr>
              <p:cNvSpPr txBox="1"/>
              <p:nvPr/>
            </p:nvSpPr>
            <p:spPr>
              <a:xfrm>
                <a:off x="4038455" y="4587897"/>
                <a:ext cx="196236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98" name="Textfeld 197">
                <a:extLst>
                  <a:ext uri="{FF2B5EF4-FFF2-40B4-BE49-F238E27FC236}">
                    <a16:creationId xmlns:a16="http://schemas.microsoft.com/office/drawing/2014/main" id="{8E3B6E9D-0D9A-47E3-A1B1-D5E8ABF65F51}"/>
                  </a:ext>
                </a:extLst>
              </p:cNvPr>
              <p:cNvSpPr txBox="1"/>
              <p:nvPr/>
            </p:nvSpPr>
            <p:spPr>
              <a:xfrm>
                <a:off x="4436917" y="4587896"/>
                <a:ext cx="196236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</a:t>
                </a:r>
                <a:endParaRPr lang="en-US" sz="667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99" name="Gerader Verbinder 198">
                <a:extLst>
                  <a:ext uri="{FF2B5EF4-FFF2-40B4-BE49-F238E27FC236}">
                    <a16:creationId xmlns:a16="http://schemas.microsoft.com/office/drawing/2014/main" id="{4712FCE0-70DE-43A3-9F5D-B312C64D6177}"/>
                  </a:ext>
                </a:extLst>
              </p:cNvPr>
              <p:cNvCxnSpPr/>
              <p:nvPr/>
            </p:nvCxnSpPr>
            <p:spPr>
              <a:xfrm>
                <a:off x="3637121" y="4587896"/>
                <a:ext cx="1058704" cy="0"/>
              </a:xfrm>
              <a:prstGeom prst="line">
                <a:avLst/>
              </a:prstGeom>
              <a:ln>
                <a:solidFill>
                  <a:srgbClr val="FFFFFF">
                    <a:alpha val="25098"/>
                  </a:srgb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5A1D41A1-A027-4F94-960A-56F268FB148A}"/>
              </a:ext>
            </a:extLst>
          </p:cNvPr>
          <p:cNvSpPr txBox="1"/>
          <p:nvPr/>
        </p:nvSpPr>
        <p:spPr>
          <a:xfrm>
            <a:off x="8690019" y="3782645"/>
            <a:ext cx="894624" cy="2400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DROPOUT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97533DF0-AA27-4870-BCD7-BB6FABD2FBF9}"/>
              </a:ext>
            </a:extLst>
          </p:cNvPr>
          <p:cNvGrpSpPr/>
          <p:nvPr/>
        </p:nvGrpSpPr>
        <p:grpSpPr>
          <a:xfrm>
            <a:off x="9015743" y="3388455"/>
            <a:ext cx="243175" cy="249460"/>
            <a:chOff x="1127760" y="1920765"/>
            <a:chExt cx="182381" cy="187095"/>
          </a:xfrm>
        </p:grpSpPr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FEAF3177-9D81-46B9-94C8-B6031838D9B8}"/>
                </a:ext>
              </a:extLst>
            </p:cNvPr>
            <p:cNvSpPr/>
            <p:nvPr/>
          </p:nvSpPr>
          <p:spPr>
            <a:xfrm>
              <a:off x="1127760" y="192786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213" name="Textfeld 212">
              <a:extLst>
                <a:ext uri="{FF2B5EF4-FFF2-40B4-BE49-F238E27FC236}">
                  <a16:creationId xmlns:a16="http://schemas.microsoft.com/office/drawing/2014/main" id="{AD5B7725-BF80-4961-A270-829F9BA3D7BA}"/>
                </a:ext>
              </a:extLst>
            </p:cNvPr>
            <p:cNvSpPr txBox="1"/>
            <p:nvPr/>
          </p:nvSpPr>
          <p:spPr>
            <a:xfrm>
              <a:off x="1130141" y="1920765"/>
              <a:ext cx="180000" cy="1823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14" name="Gerade Verbindung mit Pfeil 213">
            <a:extLst>
              <a:ext uri="{FF2B5EF4-FFF2-40B4-BE49-F238E27FC236}">
                <a16:creationId xmlns:a16="http://schemas.microsoft.com/office/drawing/2014/main" id="{2C47FCF7-6BA1-49D8-BE26-EE97435AFD56}"/>
              </a:ext>
            </a:extLst>
          </p:cNvPr>
          <p:cNvCxnSpPr>
            <a:cxnSpLocks/>
            <a:stCxn id="210" idx="0"/>
            <a:endCxn id="213" idx="2"/>
          </p:cNvCxnSpPr>
          <p:nvPr/>
        </p:nvCxnSpPr>
        <p:spPr>
          <a:xfrm flipV="1">
            <a:off x="9137331" y="3631565"/>
            <a:ext cx="1587" cy="15108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mit Pfeil 214">
            <a:extLst>
              <a:ext uri="{FF2B5EF4-FFF2-40B4-BE49-F238E27FC236}">
                <a16:creationId xmlns:a16="http://schemas.microsoft.com/office/drawing/2014/main" id="{BBEC511A-8DDE-47F0-A02A-10F14530B597}"/>
              </a:ext>
            </a:extLst>
          </p:cNvPr>
          <p:cNvCxnSpPr>
            <a:cxnSpLocks/>
            <a:stCxn id="213" idx="0"/>
            <a:endCxn id="252" idx="2"/>
          </p:cNvCxnSpPr>
          <p:nvPr/>
        </p:nvCxnSpPr>
        <p:spPr>
          <a:xfrm flipV="1">
            <a:off x="9138917" y="3301851"/>
            <a:ext cx="5011" cy="8660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mit Pfeil 215">
            <a:extLst>
              <a:ext uri="{FF2B5EF4-FFF2-40B4-BE49-F238E27FC236}">
                <a16:creationId xmlns:a16="http://schemas.microsoft.com/office/drawing/2014/main" id="{46872494-B44D-4D76-9844-65CF5B1E9F63}"/>
              </a:ext>
            </a:extLst>
          </p:cNvPr>
          <p:cNvCxnSpPr>
            <a:cxnSpLocks/>
          </p:cNvCxnSpPr>
          <p:nvPr/>
        </p:nvCxnSpPr>
        <p:spPr>
          <a:xfrm flipH="1" flipV="1">
            <a:off x="9096451" y="5133972"/>
            <a:ext cx="7341" cy="25708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AC7857F6-DA14-4E08-9B9D-E72C6394CC52}"/>
              </a:ext>
            </a:extLst>
          </p:cNvPr>
          <p:cNvCxnSpPr>
            <a:cxnSpLocks/>
          </p:cNvCxnSpPr>
          <p:nvPr/>
        </p:nvCxnSpPr>
        <p:spPr>
          <a:xfrm flipV="1">
            <a:off x="9610033" y="5130636"/>
            <a:ext cx="0" cy="26041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41AEC53C-1FD7-4A52-BE5F-65CEF80222FD}"/>
              </a:ext>
            </a:extLst>
          </p:cNvPr>
          <p:cNvCxnSpPr>
            <a:cxnSpLocks/>
          </p:cNvCxnSpPr>
          <p:nvPr/>
        </p:nvCxnSpPr>
        <p:spPr>
          <a:xfrm flipV="1">
            <a:off x="8631439" y="5133973"/>
            <a:ext cx="0" cy="26042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mit Pfeil 218">
            <a:extLst>
              <a:ext uri="{FF2B5EF4-FFF2-40B4-BE49-F238E27FC236}">
                <a16:creationId xmlns:a16="http://schemas.microsoft.com/office/drawing/2014/main" id="{1A3AACEE-30A8-49BC-B1E5-3AC0A41469BE}"/>
              </a:ext>
            </a:extLst>
          </p:cNvPr>
          <p:cNvCxnSpPr>
            <a:cxnSpLocks/>
          </p:cNvCxnSpPr>
          <p:nvPr/>
        </p:nvCxnSpPr>
        <p:spPr>
          <a:xfrm flipH="1" flipV="1">
            <a:off x="9141057" y="4039727"/>
            <a:ext cx="2655" cy="2429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09E7509E-C44E-4D2C-9C15-3262429CA9C1}"/>
              </a:ext>
            </a:extLst>
          </p:cNvPr>
          <p:cNvCxnSpPr>
            <a:cxnSpLocks/>
          </p:cNvCxnSpPr>
          <p:nvPr/>
        </p:nvCxnSpPr>
        <p:spPr>
          <a:xfrm>
            <a:off x="9275232" y="5391055"/>
            <a:ext cx="124699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r Verbinder 220">
            <a:extLst>
              <a:ext uri="{FF2B5EF4-FFF2-40B4-BE49-F238E27FC236}">
                <a16:creationId xmlns:a16="http://schemas.microsoft.com/office/drawing/2014/main" id="{DE9BF85D-3F30-417E-B4BA-04343251D15F}"/>
              </a:ext>
            </a:extLst>
          </p:cNvPr>
          <p:cNvCxnSpPr>
            <a:cxnSpLocks/>
          </p:cNvCxnSpPr>
          <p:nvPr/>
        </p:nvCxnSpPr>
        <p:spPr>
          <a:xfrm>
            <a:off x="10530328" y="3519231"/>
            <a:ext cx="0" cy="187182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0E917C9E-5605-4B85-B824-2365861281A2}"/>
              </a:ext>
            </a:extLst>
          </p:cNvPr>
          <p:cNvCxnSpPr>
            <a:cxnSpLocks/>
            <a:endCxn id="213" idx="3"/>
          </p:cNvCxnSpPr>
          <p:nvPr/>
        </p:nvCxnSpPr>
        <p:spPr>
          <a:xfrm flipH="1">
            <a:off x="9258918" y="3510011"/>
            <a:ext cx="1268236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1ECFA908-0F16-4990-876A-C69F621B56F3}"/>
              </a:ext>
            </a:extLst>
          </p:cNvPr>
          <p:cNvCxnSpPr>
            <a:cxnSpLocks/>
            <a:endCxn id="147" idx="0"/>
          </p:cNvCxnSpPr>
          <p:nvPr/>
        </p:nvCxnSpPr>
        <p:spPr>
          <a:xfrm flipH="1">
            <a:off x="9273306" y="5391056"/>
            <a:ext cx="1925" cy="14735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1ACED056-2B4F-4E8D-8745-2C4323C8AEF5}"/>
              </a:ext>
            </a:extLst>
          </p:cNvPr>
          <p:cNvCxnSpPr>
            <a:cxnSpLocks/>
          </p:cNvCxnSpPr>
          <p:nvPr/>
        </p:nvCxnSpPr>
        <p:spPr>
          <a:xfrm>
            <a:off x="6665138" y="5391056"/>
            <a:ext cx="2450239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feld 251">
            <a:extLst>
              <a:ext uri="{FF2B5EF4-FFF2-40B4-BE49-F238E27FC236}">
                <a16:creationId xmlns:a16="http://schemas.microsoft.com/office/drawing/2014/main" id="{24BBF648-3B2D-40E0-89D1-C657A83E795D}"/>
              </a:ext>
            </a:extLst>
          </p:cNvPr>
          <p:cNvSpPr txBox="1"/>
          <p:nvPr/>
        </p:nvSpPr>
        <p:spPr>
          <a:xfrm>
            <a:off x="8696616" y="3061851"/>
            <a:ext cx="894624" cy="2400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LAYER-NORM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5" name="Textfeld 304">
            <a:extLst>
              <a:ext uri="{FF2B5EF4-FFF2-40B4-BE49-F238E27FC236}">
                <a16:creationId xmlns:a16="http://schemas.microsoft.com/office/drawing/2014/main" id="{B5C54704-9442-459C-8C89-539A1E9CA796}"/>
              </a:ext>
            </a:extLst>
          </p:cNvPr>
          <p:cNvSpPr txBox="1"/>
          <p:nvPr/>
        </p:nvSpPr>
        <p:spPr>
          <a:xfrm>
            <a:off x="8698111" y="1376540"/>
            <a:ext cx="894624" cy="2400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LAYER-NORM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78782726-08D4-4481-8382-AEB4FCBCB265}"/>
              </a:ext>
            </a:extLst>
          </p:cNvPr>
          <p:cNvCxnSpPr>
            <a:cxnSpLocks/>
            <a:stCxn id="169" idx="0"/>
            <a:endCxn id="305" idx="2"/>
          </p:cNvCxnSpPr>
          <p:nvPr/>
        </p:nvCxnSpPr>
        <p:spPr>
          <a:xfrm flipH="1" flipV="1">
            <a:off x="9145423" y="1616541"/>
            <a:ext cx="572" cy="11423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Gerade Verbindung mit Pfeil 308">
            <a:extLst>
              <a:ext uri="{FF2B5EF4-FFF2-40B4-BE49-F238E27FC236}">
                <a16:creationId xmlns:a16="http://schemas.microsoft.com/office/drawing/2014/main" id="{66276388-9F6D-49AA-94B3-65C47F3502F0}"/>
              </a:ext>
            </a:extLst>
          </p:cNvPr>
          <p:cNvCxnSpPr>
            <a:cxnSpLocks/>
            <a:stCxn id="252" idx="0"/>
            <a:endCxn id="148" idx="2"/>
          </p:cNvCxnSpPr>
          <p:nvPr/>
        </p:nvCxnSpPr>
        <p:spPr>
          <a:xfrm flipV="1">
            <a:off x="9143929" y="2865410"/>
            <a:ext cx="3308" cy="19644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feld 189">
            <a:extLst>
              <a:ext uri="{FF2B5EF4-FFF2-40B4-BE49-F238E27FC236}">
                <a16:creationId xmlns:a16="http://schemas.microsoft.com/office/drawing/2014/main" id="{F4654FF3-FB61-4E33-93E7-E5A5CB33A263}"/>
              </a:ext>
            </a:extLst>
          </p:cNvPr>
          <p:cNvSpPr txBox="1"/>
          <p:nvPr/>
        </p:nvSpPr>
        <p:spPr>
          <a:xfrm>
            <a:off x="8788592" y="8388283"/>
            <a:ext cx="894624" cy="2736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73975B56-58A7-4C61-ADC7-14613F966DC3}"/>
              </a:ext>
            </a:extLst>
          </p:cNvPr>
          <p:cNvGrpSpPr/>
          <p:nvPr/>
        </p:nvGrpSpPr>
        <p:grpSpPr>
          <a:xfrm>
            <a:off x="9092962" y="7996739"/>
            <a:ext cx="243175" cy="249460"/>
            <a:chOff x="1127760" y="1920765"/>
            <a:chExt cx="182381" cy="187095"/>
          </a:xfrm>
        </p:grpSpPr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74FA077B-59E1-4983-9714-1F9697F9B0CF}"/>
                </a:ext>
              </a:extLst>
            </p:cNvPr>
            <p:cNvSpPr/>
            <p:nvPr/>
          </p:nvSpPr>
          <p:spPr>
            <a:xfrm>
              <a:off x="1127760" y="192786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225" name="Textfeld 224">
              <a:extLst>
                <a:ext uri="{FF2B5EF4-FFF2-40B4-BE49-F238E27FC236}">
                  <a16:creationId xmlns:a16="http://schemas.microsoft.com/office/drawing/2014/main" id="{B5401C93-E1D9-4583-90B6-1E29384C6218}"/>
                </a:ext>
              </a:extLst>
            </p:cNvPr>
            <p:cNvSpPr txBox="1"/>
            <p:nvPr/>
          </p:nvSpPr>
          <p:spPr>
            <a:xfrm>
              <a:off x="1130141" y="1920765"/>
              <a:ext cx="180000" cy="1823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3CCC724A-48CB-4060-B5A2-35AFD7CCA56C}"/>
              </a:ext>
            </a:extLst>
          </p:cNvPr>
          <p:cNvCxnSpPr/>
          <p:nvPr/>
        </p:nvCxnSpPr>
        <p:spPr>
          <a:xfrm flipV="1">
            <a:off x="9221659" y="8249075"/>
            <a:ext cx="1463" cy="14238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feld 226">
            <a:extLst>
              <a:ext uri="{FF2B5EF4-FFF2-40B4-BE49-F238E27FC236}">
                <a16:creationId xmlns:a16="http://schemas.microsoft.com/office/drawing/2014/main" id="{861F9C70-A957-4E81-835D-999A3BCE904B}"/>
              </a:ext>
            </a:extLst>
          </p:cNvPr>
          <p:cNvSpPr txBox="1"/>
          <p:nvPr/>
        </p:nvSpPr>
        <p:spPr>
          <a:xfrm>
            <a:off x="8333684" y="8778352"/>
            <a:ext cx="180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33" name="Gerade Verbindung mit Pfeil 232">
            <a:extLst>
              <a:ext uri="{FF2B5EF4-FFF2-40B4-BE49-F238E27FC236}">
                <a16:creationId xmlns:a16="http://schemas.microsoft.com/office/drawing/2014/main" id="{90ABE8A4-B056-4A1A-9C06-D487E9749BBB}"/>
              </a:ext>
            </a:extLst>
          </p:cNvPr>
          <p:cNvCxnSpPr>
            <a:cxnSpLocks/>
            <a:stCxn id="227" idx="0"/>
            <a:endCxn id="190" idx="2"/>
          </p:cNvCxnSpPr>
          <p:nvPr/>
        </p:nvCxnSpPr>
        <p:spPr>
          <a:xfrm flipV="1">
            <a:off x="9235904" y="8661883"/>
            <a:ext cx="0" cy="11646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1" name="Grafik 240" descr="Kompass">
            <a:extLst>
              <a:ext uri="{FF2B5EF4-FFF2-40B4-BE49-F238E27FC236}">
                <a16:creationId xmlns:a16="http://schemas.microsoft.com/office/drawing/2014/main" id="{1967CE84-C46F-4D4A-A94C-7B4490DF8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8124" y="7868183"/>
            <a:ext cx="509776" cy="509776"/>
          </a:xfrm>
          <a:prstGeom prst="rect">
            <a:avLst/>
          </a:prstGeom>
        </p:spPr>
      </p:pic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3FBEE106-DCDC-4EF8-B727-8804455B1145}"/>
              </a:ext>
            </a:extLst>
          </p:cNvPr>
          <p:cNvCxnSpPr>
            <a:cxnSpLocks/>
            <a:stCxn id="241" idx="1"/>
            <a:endCxn id="224" idx="6"/>
          </p:cNvCxnSpPr>
          <p:nvPr/>
        </p:nvCxnSpPr>
        <p:spPr>
          <a:xfrm flipH="1">
            <a:off x="9332961" y="8123071"/>
            <a:ext cx="805163" cy="312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feld 257">
            <a:extLst>
              <a:ext uri="{FF2B5EF4-FFF2-40B4-BE49-F238E27FC236}">
                <a16:creationId xmlns:a16="http://schemas.microsoft.com/office/drawing/2014/main" id="{F1439DC2-1CC5-4D69-8E14-7C9CC683091E}"/>
              </a:ext>
            </a:extLst>
          </p:cNvPr>
          <p:cNvSpPr txBox="1"/>
          <p:nvPr/>
        </p:nvSpPr>
        <p:spPr>
          <a:xfrm>
            <a:off x="10592959" y="7861597"/>
            <a:ext cx="13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POSITIONAL</a:t>
            </a:r>
          </a:p>
          <a:p>
            <a:pPr algn="just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ENCODING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D2EF051-6C3A-4E3F-8E04-CD6E40779867}"/>
              </a:ext>
            </a:extLst>
          </p:cNvPr>
          <p:cNvSpPr/>
          <p:nvPr/>
        </p:nvSpPr>
        <p:spPr>
          <a:xfrm>
            <a:off x="3479036" y="1310338"/>
            <a:ext cx="2907176" cy="6645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7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5DB796-10B7-4DEB-9D8C-3E552D854CDF}"/>
              </a:ext>
            </a:extLst>
          </p:cNvPr>
          <p:cNvSpPr txBox="1"/>
          <p:nvPr/>
        </p:nvSpPr>
        <p:spPr>
          <a:xfrm>
            <a:off x="4630967" y="8385155"/>
            <a:ext cx="894624" cy="2736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52" name="Gruppieren 2051">
            <a:extLst>
              <a:ext uri="{FF2B5EF4-FFF2-40B4-BE49-F238E27FC236}">
                <a16:creationId xmlns:a16="http://schemas.microsoft.com/office/drawing/2014/main" id="{D2BB2B2C-59CF-473F-81A4-F79879EC5F23}"/>
              </a:ext>
            </a:extLst>
          </p:cNvPr>
          <p:cNvGrpSpPr/>
          <p:nvPr/>
        </p:nvGrpSpPr>
        <p:grpSpPr>
          <a:xfrm>
            <a:off x="4935337" y="7993611"/>
            <a:ext cx="243175" cy="249460"/>
            <a:chOff x="1127760" y="1920765"/>
            <a:chExt cx="182381" cy="187095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343DC4B-A36A-419B-9611-E2BD9D79B826}"/>
                </a:ext>
              </a:extLst>
            </p:cNvPr>
            <p:cNvSpPr/>
            <p:nvPr/>
          </p:nvSpPr>
          <p:spPr>
            <a:xfrm>
              <a:off x="1127760" y="192786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2049" name="Textfeld 2048">
              <a:extLst>
                <a:ext uri="{FF2B5EF4-FFF2-40B4-BE49-F238E27FC236}">
                  <a16:creationId xmlns:a16="http://schemas.microsoft.com/office/drawing/2014/main" id="{3CA04D27-DD87-457A-8EE4-5814DD9D9D44}"/>
                </a:ext>
              </a:extLst>
            </p:cNvPr>
            <p:cNvSpPr txBox="1"/>
            <p:nvPr/>
          </p:nvSpPr>
          <p:spPr>
            <a:xfrm>
              <a:off x="1130141" y="1920765"/>
              <a:ext cx="180000" cy="18233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18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en-US" sz="18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58D8B1DE-D503-4276-A274-B8F8DE0B6042}"/>
              </a:ext>
            </a:extLst>
          </p:cNvPr>
          <p:cNvSpPr txBox="1"/>
          <p:nvPr/>
        </p:nvSpPr>
        <p:spPr>
          <a:xfrm>
            <a:off x="4646175" y="1684380"/>
            <a:ext cx="894624" cy="483389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LAYER-NORM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FA73B8B-F17F-4E8B-8914-E8C1B8F25F1D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H="1" flipV="1">
            <a:off x="5093487" y="2167770"/>
            <a:ext cx="37" cy="12682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0A64EAF-A786-4581-A6CD-DC86112CC90C}"/>
              </a:ext>
            </a:extLst>
          </p:cNvPr>
          <p:cNvCxnSpPr>
            <a:cxnSpLocks/>
          </p:cNvCxnSpPr>
          <p:nvPr/>
        </p:nvCxnSpPr>
        <p:spPr>
          <a:xfrm flipV="1">
            <a:off x="5064034" y="8245947"/>
            <a:ext cx="1463" cy="14238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3851964-5ED4-4F4D-B7A4-C5E63A493D12}"/>
              </a:ext>
            </a:extLst>
          </p:cNvPr>
          <p:cNvGrpSpPr/>
          <p:nvPr/>
        </p:nvGrpSpPr>
        <p:grpSpPr>
          <a:xfrm>
            <a:off x="3749040" y="2294591"/>
            <a:ext cx="2163829" cy="5699020"/>
            <a:chOff x="2811780" y="1608205"/>
            <a:chExt cx="1622872" cy="4274265"/>
          </a:xfrm>
        </p:grpSpPr>
        <p:grpSp>
          <p:nvGrpSpPr>
            <p:cNvPr id="2053" name="Gruppieren 2052">
              <a:extLst>
                <a:ext uri="{FF2B5EF4-FFF2-40B4-BE49-F238E27FC236}">
                  <a16:creationId xmlns:a16="http://schemas.microsoft.com/office/drawing/2014/main" id="{923FF6B7-2ECE-40A1-B02B-F5FD05030D87}"/>
                </a:ext>
              </a:extLst>
            </p:cNvPr>
            <p:cNvGrpSpPr/>
            <p:nvPr/>
          </p:nvGrpSpPr>
          <p:grpSpPr>
            <a:xfrm>
              <a:off x="3275940" y="4663402"/>
              <a:ext cx="1158712" cy="758990"/>
              <a:chOff x="3293241" y="4622849"/>
              <a:chExt cx="1158712" cy="758990"/>
            </a:xfrm>
          </p:grpSpPr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BC6DE51C-1C76-435E-A38E-A0EF905D6F81}"/>
                  </a:ext>
                </a:extLst>
              </p:cNvPr>
              <p:cNvGrpSpPr/>
              <p:nvPr/>
            </p:nvGrpSpPr>
            <p:grpSpPr>
              <a:xfrm>
                <a:off x="3393249" y="4622849"/>
                <a:ext cx="1058704" cy="635170"/>
                <a:chOff x="3637121" y="4098969"/>
                <a:chExt cx="1058704" cy="635170"/>
              </a:xfrm>
              <a:solidFill>
                <a:srgbClr val="00B050">
                  <a:alpha val="60000"/>
                </a:srgbClr>
              </a:solidFill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8E862E71-2214-4521-8FC0-1FFD0A6775F6}"/>
                    </a:ext>
                  </a:extLst>
                </p:cNvPr>
                <p:cNvSpPr txBox="1"/>
                <p:nvPr/>
              </p:nvSpPr>
              <p:spPr>
                <a:xfrm>
                  <a:off x="3637121" y="4098969"/>
                  <a:ext cx="1058704" cy="634956"/>
                </a:xfrm>
                <a:prstGeom prst="rect">
                  <a:avLst/>
                </a:prstGeom>
                <a:grpFill/>
              </p:spPr>
              <p:txBody>
                <a:bodyPr wrap="square" lIns="48000" tIns="48000" rIns="48000" bIns="48000" rtlCol="0" anchor="ctr">
                  <a:noAutofit/>
                </a:bodyPr>
                <a:lstStyle/>
                <a:p>
                  <a:pPr lvl="1" indent="-609585"/>
                  <a:r>
                    <a:rPr lang="de-DE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MULTI-HEAD</a:t>
                  </a:r>
                </a:p>
                <a:p>
                  <a:pPr lvl="1" indent="-609585"/>
                  <a:r>
                    <a:rPr lang="de-DE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ATTENTION</a:t>
                  </a:r>
                  <a:endParaRPr lang="en-US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8764677-5192-4CAB-92F5-8E2509A66599}"/>
                    </a:ext>
                  </a:extLst>
                </p:cNvPr>
                <p:cNvSpPr txBox="1"/>
                <p:nvPr/>
              </p:nvSpPr>
              <p:spPr>
                <a:xfrm>
                  <a:off x="3702971" y="4587897"/>
                  <a:ext cx="196236" cy="14624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k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4F7C1ACD-3F7D-436F-A43C-777FF7342528}"/>
                    </a:ext>
                  </a:extLst>
                </p:cNvPr>
                <p:cNvSpPr txBox="1"/>
                <p:nvPr/>
              </p:nvSpPr>
              <p:spPr>
                <a:xfrm>
                  <a:off x="4038455" y="4587897"/>
                  <a:ext cx="196236" cy="14624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Q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04A9FDA-9567-4CC9-B75E-5228DAD79CE5}"/>
                    </a:ext>
                  </a:extLst>
                </p:cNvPr>
                <p:cNvSpPr txBox="1"/>
                <p:nvPr/>
              </p:nvSpPr>
              <p:spPr>
                <a:xfrm>
                  <a:off x="4436917" y="4587896"/>
                  <a:ext cx="196236" cy="14624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AB355609-86A1-4BEE-A6CE-FA781CEE586A}"/>
                    </a:ext>
                  </a:extLst>
                </p:cNvPr>
                <p:cNvCxnSpPr/>
                <p:nvPr/>
              </p:nvCxnSpPr>
              <p:spPr>
                <a:xfrm>
                  <a:off x="3637121" y="4587896"/>
                  <a:ext cx="1058704" cy="0"/>
                </a:xfrm>
                <a:prstGeom prst="line">
                  <a:avLst/>
                </a:prstGeom>
                <a:grpFill/>
                <a:ln>
                  <a:solidFill>
                    <a:srgbClr val="FFFFFF">
                      <a:alpha val="25098"/>
                    </a:srgbClr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9A28433-4D22-4535-96FB-51D25BB3AEAB}"/>
                  </a:ext>
                </a:extLst>
              </p:cNvPr>
              <p:cNvGrpSpPr/>
              <p:nvPr/>
            </p:nvGrpSpPr>
            <p:grpSpPr>
              <a:xfrm>
                <a:off x="3343245" y="4684759"/>
                <a:ext cx="1058704" cy="635170"/>
                <a:chOff x="3637121" y="4098969"/>
                <a:chExt cx="1058704" cy="635170"/>
              </a:xfrm>
              <a:solidFill>
                <a:srgbClr val="00B050">
                  <a:alpha val="74902"/>
                </a:srgbClr>
              </a:solidFill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D573874D-D1E3-42E0-ADBD-8AC0CD8FCCFA}"/>
                    </a:ext>
                  </a:extLst>
                </p:cNvPr>
                <p:cNvSpPr txBox="1"/>
                <p:nvPr/>
              </p:nvSpPr>
              <p:spPr>
                <a:xfrm>
                  <a:off x="3637121" y="4098969"/>
                  <a:ext cx="1058704" cy="634956"/>
                </a:xfrm>
                <a:prstGeom prst="rect">
                  <a:avLst/>
                </a:prstGeom>
                <a:grpFill/>
              </p:spPr>
              <p:txBody>
                <a:bodyPr wrap="square" lIns="48000" tIns="48000" rIns="48000" bIns="48000" rtlCol="0" anchor="ctr">
                  <a:noAutofit/>
                </a:bodyPr>
                <a:lstStyle/>
                <a:p>
                  <a:pPr lvl="1" indent="-609585"/>
                  <a:r>
                    <a:rPr lang="de-DE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MULTI-HEAD</a:t>
                  </a:r>
                </a:p>
                <a:p>
                  <a:pPr lvl="1" indent="-609585"/>
                  <a:r>
                    <a:rPr lang="de-DE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ATTENTION</a:t>
                  </a:r>
                  <a:endParaRPr lang="en-US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88D52B84-9A21-43CA-9EA8-DEECFC0A1BAC}"/>
                    </a:ext>
                  </a:extLst>
                </p:cNvPr>
                <p:cNvSpPr txBox="1"/>
                <p:nvPr/>
              </p:nvSpPr>
              <p:spPr>
                <a:xfrm>
                  <a:off x="3702971" y="4587897"/>
                  <a:ext cx="196236" cy="14624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k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5B791B9E-CF93-40F2-92B1-B11748140393}"/>
                    </a:ext>
                  </a:extLst>
                </p:cNvPr>
                <p:cNvSpPr txBox="1"/>
                <p:nvPr/>
              </p:nvSpPr>
              <p:spPr>
                <a:xfrm>
                  <a:off x="4038455" y="4587897"/>
                  <a:ext cx="196236" cy="14624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Q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70F7D77-21AA-4D31-8E56-01E775FAD3DF}"/>
                    </a:ext>
                  </a:extLst>
                </p:cNvPr>
                <p:cNvSpPr txBox="1"/>
                <p:nvPr/>
              </p:nvSpPr>
              <p:spPr>
                <a:xfrm>
                  <a:off x="4436917" y="4587896"/>
                  <a:ext cx="196236" cy="14624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153224BD-AAED-47F7-BC7F-EADCB89676A7}"/>
                    </a:ext>
                  </a:extLst>
                </p:cNvPr>
                <p:cNvCxnSpPr/>
                <p:nvPr/>
              </p:nvCxnSpPr>
              <p:spPr>
                <a:xfrm>
                  <a:off x="3637121" y="4587896"/>
                  <a:ext cx="1058704" cy="0"/>
                </a:xfrm>
                <a:prstGeom prst="line">
                  <a:avLst/>
                </a:prstGeom>
                <a:grpFill/>
                <a:ln>
                  <a:solidFill>
                    <a:srgbClr val="FFFFFF">
                      <a:alpha val="25098"/>
                    </a:srgbClr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CD990ADA-9BDA-4BB6-A63F-E93EC2B9089D}"/>
                  </a:ext>
                </a:extLst>
              </p:cNvPr>
              <p:cNvGrpSpPr/>
              <p:nvPr/>
            </p:nvGrpSpPr>
            <p:grpSpPr>
              <a:xfrm>
                <a:off x="3293241" y="4746669"/>
                <a:ext cx="1058704" cy="635170"/>
                <a:chOff x="3637121" y="4098969"/>
                <a:chExt cx="1058704" cy="635170"/>
              </a:xfrm>
              <a:effectLst>
                <a:outerShdw blurRad="50800" dist="38100" dir="2700000" algn="tl" rotWithShape="0">
                  <a:prstClr val="black">
                    <a:alpha val="26000"/>
                  </a:prstClr>
                </a:outerShdw>
              </a:effectLst>
            </p:grpSpPr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B392E3CB-8BC8-4BB4-8620-3FE1EA632850}"/>
                    </a:ext>
                  </a:extLst>
                </p:cNvPr>
                <p:cNvSpPr txBox="1"/>
                <p:nvPr/>
              </p:nvSpPr>
              <p:spPr>
                <a:xfrm>
                  <a:off x="3637121" y="4098969"/>
                  <a:ext cx="1058704" cy="634956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lIns="48000" tIns="48000" rIns="48000" bIns="48000" rtlCol="0" anchor="ctr">
                  <a:noAutofit/>
                </a:bodyPr>
                <a:lstStyle/>
                <a:p>
                  <a:pPr lvl="1" indent="-609585"/>
                  <a:r>
                    <a:rPr lang="de-DE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MULTI-HEAD</a:t>
                  </a:r>
                </a:p>
                <a:p>
                  <a:pPr lvl="1" indent="-609585"/>
                  <a:r>
                    <a:rPr lang="de-DE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ATTENTION</a:t>
                  </a:r>
                  <a:endParaRPr lang="en-US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77F0FF4-4B61-4F7D-B98F-E4EA02822660}"/>
                    </a:ext>
                  </a:extLst>
                </p:cNvPr>
                <p:cNvSpPr txBox="1"/>
                <p:nvPr/>
              </p:nvSpPr>
              <p:spPr>
                <a:xfrm>
                  <a:off x="3702971" y="4587897"/>
                  <a:ext cx="196236" cy="146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k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6D0054CC-DC85-46D2-BF44-6980800CF679}"/>
                    </a:ext>
                  </a:extLst>
                </p:cNvPr>
                <p:cNvSpPr txBox="1"/>
                <p:nvPr/>
              </p:nvSpPr>
              <p:spPr>
                <a:xfrm>
                  <a:off x="4038455" y="4587897"/>
                  <a:ext cx="196236" cy="146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Q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21EAC0A-0711-4F0A-B80C-B6E0AB8C42CD}"/>
                    </a:ext>
                  </a:extLst>
                </p:cNvPr>
                <p:cNvSpPr txBox="1"/>
                <p:nvPr/>
              </p:nvSpPr>
              <p:spPr>
                <a:xfrm>
                  <a:off x="4436917" y="4587896"/>
                  <a:ext cx="196236" cy="146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V</a:t>
                  </a:r>
                  <a:endParaRPr lang="en-US" sz="667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F56D001A-A843-46D8-9927-906524805287}"/>
                    </a:ext>
                  </a:extLst>
                </p:cNvPr>
                <p:cNvCxnSpPr/>
                <p:nvPr/>
              </p:nvCxnSpPr>
              <p:spPr>
                <a:xfrm>
                  <a:off x="3637121" y="4587896"/>
                  <a:ext cx="1058704" cy="0"/>
                </a:xfrm>
                <a:prstGeom prst="line">
                  <a:avLst/>
                </a:prstGeom>
                <a:ln>
                  <a:solidFill>
                    <a:srgbClr val="FFFFFF">
                      <a:alpha val="25098"/>
                    </a:srgbClr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D0D46066-0CE7-43A0-AB9F-ECC76FF59A38}"/>
                </a:ext>
              </a:extLst>
            </p:cNvPr>
            <p:cNvSpPr txBox="1"/>
            <p:nvPr/>
          </p:nvSpPr>
          <p:spPr>
            <a:xfrm>
              <a:off x="3489912" y="4080648"/>
              <a:ext cx="670968" cy="36254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DROPOUT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734CC19-1638-41C6-BB45-EA01A070D879}"/>
                </a:ext>
              </a:extLst>
            </p:cNvPr>
            <p:cNvSpPr txBox="1"/>
            <p:nvPr/>
          </p:nvSpPr>
          <p:spPr>
            <a:xfrm>
              <a:off x="3490981" y="3333870"/>
              <a:ext cx="670968" cy="36254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LAYER-NORM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DF9C6A-3029-4993-B6A0-CCCEE3FC7D72}"/>
                </a:ext>
              </a:extLst>
            </p:cNvPr>
            <p:cNvSpPr txBox="1"/>
            <p:nvPr/>
          </p:nvSpPr>
          <p:spPr>
            <a:xfrm>
              <a:off x="3291182" y="2441138"/>
              <a:ext cx="1058703" cy="63495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POINTWISE</a:t>
              </a:r>
            </a:p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FEED FORWARD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E16BB9F0-A275-4393-AF2D-5D02644B6412}"/>
                </a:ext>
              </a:extLst>
            </p:cNvPr>
            <p:cNvGrpSpPr/>
            <p:nvPr/>
          </p:nvGrpSpPr>
          <p:grpSpPr>
            <a:xfrm>
              <a:off x="3734112" y="3791528"/>
              <a:ext cx="182381" cy="187095"/>
              <a:chOff x="1127760" y="1920765"/>
              <a:chExt cx="182381" cy="187095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9811916C-067B-4527-9F24-4705BA669C8B}"/>
                  </a:ext>
                </a:extLst>
              </p:cNvPr>
              <p:cNvSpPr/>
              <p:nvPr/>
            </p:nvSpPr>
            <p:spPr>
              <a:xfrm>
                <a:off x="1127760" y="192786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7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E89F5933-8D98-40CD-B94A-51C20D0BCE26}"/>
                  </a:ext>
                </a:extLst>
              </p:cNvPr>
              <p:cNvSpPr txBox="1"/>
              <p:nvPr/>
            </p:nvSpPr>
            <p:spPr>
              <a:xfrm>
                <a:off x="1130141" y="1920765"/>
                <a:ext cx="180000" cy="18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055" name="Gerade Verbindung mit Pfeil 2054">
              <a:extLst>
                <a:ext uri="{FF2B5EF4-FFF2-40B4-BE49-F238E27FC236}">
                  <a16:creationId xmlns:a16="http://schemas.microsoft.com/office/drawing/2014/main" id="{19F31466-9C6B-48A0-985D-7E0A3A197C52}"/>
                </a:ext>
              </a:extLst>
            </p:cNvPr>
            <p:cNvCxnSpPr>
              <a:stCxn id="29" idx="0"/>
              <a:endCxn id="43" idx="2"/>
            </p:cNvCxnSpPr>
            <p:nvPr/>
          </p:nvCxnSpPr>
          <p:spPr>
            <a:xfrm flipV="1">
              <a:off x="3825396" y="3973861"/>
              <a:ext cx="1097" cy="1067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F5A132B-D3E2-4824-BA5C-B89D9B1E93DC}"/>
                </a:ext>
              </a:extLst>
            </p:cNvPr>
            <p:cNvCxnSpPr>
              <a:cxnSpLocks/>
              <a:stCxn id="43" idx="0"/>
              <a:endCxn id="30" idx="2"/>
            </p:cNvCxnSpPr>
            <p:nvPr/>
          </p:nvCxnSpPr>
          <p:spPr>
            <a:xfrm flipH="1" flipV="1">
              <a:off x="3826465" y="3696412"/>
              <a:ext cx="28" cy="9511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9CC1906-DB28-4B8F-948D-4580A858C7D4}"/>
                </a:ext>
              </a:extLst>
            </p:cNvPr>
            <p:cNvSpPr txBox="1"/>
            <p:nvPr/>
          </p:nvSpPr>
          <p:spPr>
            <a:xfrm>
              <a:off x="3483562" y="1897325"/>
              <a:ext cx="670968" cy="36254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DROPOUT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ADC4106D-037C-40E5-ACEF-6000D822DD7F}"/>
                </a:ext>
              </a:extLst>
            </p:cNvPr>
            <p:cNvGrpSpPr/>
            <p:nvPr/>
          </p:nvGrpSpPr>
          <p:grpSpPr>
            <a:xfrm>
              <a:off x="3727762" y="1608205"/>
              <a:ext cx="182381" cy="187095"/>
              <a:chOff x="1127760" y="1920765"/>
              <a:chExt cx="182381" cy="187095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A9154F6-3C82-44AB-B1BD-FBFED30CB2E7}"/>
                  </a:ext>
                </a:extLst>
              </p:cNvPr>
              <p:cNvSpPr/>
              <p:nvPr/>
            </p:nvSpPr>
            <p:spPr>
              <a:xfrm>
                <a:off x="1127760" y="192786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7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32E89A9-5E90-45E0-944D-07DFD3C77053}"/>
                  </a:ext>
                </a:extLst>
              </p:cNvPr>
              <p:cNvSpPr txBox="1"/>
              <p:nvPr/>
            </p:nvSpPr>
            <p:spPr>
              <a:xfrm>
                <a:off x="1130141" y="1920765"/>
                <a:ext cx="180000" cy="18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+</a:t>
                </a:r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C6DBB53-1F7D-4554-8629-C212647EBEA6}"/>
                </a:ext>
              </a:extLst>
            </p:cNvPr>
            <p:cNvCxnSpPr>
              <a:stCxn id="49" idx="0"/>
              <a:endCxn id="53" idx="2"/>
            </p:cNvCxnSpPr>
            <p:nvPr/>
          </p:nvCxnSpPr>
          <p:spPr>
            <a:xfrm flipV="1">
              <a:off x="3819046" y="1790538"/>
              <a:ext cx="1097" cy="1067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A519046C-64D3-46F0-BF3F-7BBFF2797076}"/>
                </a:ext>
              </a:extLst>
            </p:cNvPr>
            <p:cNvCxnSpPr>
              <a:cxnSpLocks/>
              <a:stCxn id="2049" idx="0"/>
            </p:cNvCxnSpPr>
            <p:nvPr/>
          </p:nvCxnSpPr>
          <p:spPr>
            <a:xfrm flipH="1" flipV="1">
              <a:off x="3788667" y="5422176"/>
              <a:ext cx="5216" cy="460294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8FC87CA-C53C-40CC-A948-3B53F0D58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3854" y="5419673"/>
              <a:ext cx="0" cy="19531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1DD64FBB-5F97-4464-A623-11F0F90AD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908" y="5422176"/>
              <a:ext cx="0" cy="19531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Gerader Verbinder 2067">
              <a:extLst>
                <a:ext uri="{FF2B5EF4-FFF2-40B4-BE49-F238E27FC236}">
                  <a16:creationId xmlns:a16="http://schemas.microsoft.com/office/drawing/2014/main" id="{4B3F8D24-0067-424F-B860-FC94AF2E411E}"/>
                </a:ext>
              </a:extLst>
            </p:cNvPr>
            <p:cNvCxnSpPr/>
            <p:nvPr/>
          </p:nvCxnSpPr>
          <p:spPr>
            <a:xfrm>
              <a:off x="3439908" y="5614988"/>
              <a:ext cx="733946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077D909-8EA7-4155-924F-0A0A9341EF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0634" y="4459675"/>
              <a:ext cx="3478" cy="3240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FF8E364E-C8DB-44DA-9467-73D2EB080222}"/>
                </a:ext>
              </a:extLst>
            </p:cNvPr>
            <p:cNvCxnSpPr>
              <a:cxnSpLocks/>
            </p:cNvCxnSpPr>
            <p:nvPr/>
          </p:nvCxnSpPr>
          <p:spPr>
            <a:xfrm>
              <a:off x="2811780" y="5775008"/>
              <a:ext cx="9768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A0C406F1-8C04-459B-BBEF-C57180A1415E}"/>
                </a:ext>
              </a:extLst>
            </p:cNvPr>
            <p:cNvCxnSpPr>
              <a:cxnSpLocks/>
            </p:cNvCxnSpPr>
            <p:nvPr/>
          </p:nvCxnSpPr>
          <p:spPr>
            <a:xfrm>
              <a:off x="2811780" y="3882694"/>
              <a:ext cx="0" cy="1891362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7BD31B29-3801-4249-B5A8-B60A8FD12D00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2811780" y="3882694"/>
              <a:ext cx="924713" cy="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BEAFBC3B-01F5-4039-A2E3-92373AEEAE05}"/>
                </a:ext>
              </a:extLst>
            </p:cNvPr>
            <p:cNvCxnSpPr>
              <a:cxnSpLocks/>
              <a:stCxn id="30" idx="0"/>
              <a:endCxn id="31" idx="2"/>
            </p:cNvCxnSpPr>
            <p:nvPr/>
          </p:nvCxnSpPr>
          <p:spPr>
            <a:xfrm flipH="1" flipV="1">
              <a:off x="3820534" y="3076094"/>
              <a:ext cx="5931" cy="25777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8886A06F-984D-4150-818F-3CE04E271E8D}"/>
                </a:ext>
              </a:extLst>
            </p:cNvPr>
            <p:cNvCxnSpPr>
              <a:cxnSpLocks/>
            </p:cNvCxnSpPr>
            <p:nvPr/>
          </p:nvCxnSpPr>
          <p:spPr>
            <a:xfrm>
              <a:off x="2853346" y="3204982"/>
              <a:ext cx="9768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F70ED139-4A5D-42FB-8CE2-E94AB6FE31DD}"/>
                </a:ext>
              </a:extLst>
            </p:cNvPr>
            <p:cNvCxnSpPr>
              <a:cxnSpLocks/>
            </p:cNvCxnSpPr>
            <p:nvPr/>
          </p:nvCxnSpPr>
          <p:spPr>
            <a:xfrm>
              <a:off x="2853346" y="1699371"/>
              <a:ext cx="0" cy="150561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11E32069-DE42-4171-95D3-41121E50FEB2}"/>
                </a:ext>
              </a:extLst>
            </p:cNvPr>
            <p:cNvCxnSpPr>
              <a:cxnSpLocks/>
            </p:cNvCxnSpPr>
            <p:nvPr/>
          </p:nvCxnSpPr>
          <p:spPr>
            <a:xfrm>
              <a:off x="2853346" y="1697805"/>
              <a:ext cx="883147" cy="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AE57AFDC-152F-4B50-A7F1-316515D5C73D}"/>
                </a:ext>
              </a:extLst>
            </p:cNvPr>
            <p:cNvCxnSpPr>
              <a:cxnSpLocks/>
              <a:stCxn id="31" idx="0"/>
              <a:endCxn id="49" idx="2"/>
            </p:cNvCxnSpPr>
            <p:nvPr/>
          </p:nvCxnSpPr>
          <p:spPr>
            <a:xfrm flipH="1" flipV="1">
              <a:off x="3819046" y="2259867"/>
              <a:ext cx="1488" cy="18127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52E4CEFC-EC31-416C-A587-A46F4B2B1330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5093487" y="1488897"/>
            <a:ext cx="0" cy="1954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FE55C30C-0019-4AA6-B8BC-718BDE53722D}"/>
              </a:ext>
            </a:extLst>
          </p:cNvPr>
          <p:cNvCxnSpPr>
            <a:cxnSpLocks/>
          </p:cNvCxnSpPr>
          <p:nvPr/>
        </p:nvCxnSpPr>
        <p:spPr>
          <a:xfrm>
            <a:off x="5090109" y="1486539"/>
            <a:ext cx="156469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6E3D0A8B-7179-4553-932B-7D5D884602B5}"/>
              </a:ext>
            </a:extLst>
          </p:cNvPr>
          <p:cNvCxnSpPr>
            <a:cxnSpLocks/>
          </p:cNvCxnSpPr>
          <p:nvPr/>
        </p:nvCxnSpPr>
        <p:spPr>
          <a:xfrm>
            <a:off x="6654801" y="1484183"/>
            <a:ext cx="10337" cy="390687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7B232FC-C48D-42EA-AE9D-5462CA9E867C}"/>
              </a:ext>
            </a:extLst>
          </p:cNvPr>
          <p:cNvSpPr txBox="1"/>
          <p:nvPr/>
        </p:nvSpPr>
        <p:spPr>
          <a:xfrm>
            <a:off x="4171503" y="8792174"/>
            <a:ext cx="180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D5899895-EE33-4AE0-A624-B46BA864FE30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5073723" y="8658755"/>
            <a:ext cx="4556" cy="13341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Grafik 238" descr="Kompass">
            <a:extLst>
              <a:ext uri="{FF2B5EF4-FFF2-40B4-BE49-F238E27FC236}">
                <a16:creationId xmlns:a16="http://schemas.microsoft.com/office/drawing/2014/main" id="{FCF7A57A-254A-47C2-9D9F-811B1B2D2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3653" y="7860947"/>
            <a:ext cx="509776" cy="509776"/>
          </a:xfrm>
          <a:prstGeom prst="rect">
            <a:avLst/>
          </a:prstGeom>
        </p:spPr>
      </p:pic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C9376731-0E33-4B0A-A49A-F0D0E0CAC7BF}"/>
              </a:ext>
            </a:extLst>
          </p:cNvPr>
          <p:cNvCxnSpPr>
            <a:cxnSpLocks/>
            <a:stCxn id="239" idx="3"/>
            <a:endCxn id="2049" idx="1"/>
          </p:cNvCxnSpPr>
          <p:nvPr/>
        </p:nvCxnSpPr>
        <p:spPr>
          <a:xfrm flipV="1">
            <a:off x="4203430" y="8115167"/>
            <a:ext cx="735081" cy="66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feld 258">
            <a:extLst>
              <a:ext uri="{FF2B5EF4-FFF2-40B4-BE49-F238E27FC236}">
                <a16:creationId xmlns:a16="http://schemas.microsoft.com/office/drawing/2014/main" id="{06BBC91E-71F5-4A11-B628-4732BFC0FD32}"/>
              </a:ext>
            </a:extLst>
          </p:cNvPr>
          <p:cNvSpPr txBox="1"/>
          <p:nvPr/>
        </p:nvSpPr>
        <p:spPr>
          <a:xfrm>
            <a:off x="2259751" y="7901288"/>
            <a:ext cx="180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POSITIONAL</a:t>
            </a:r>
          </a:p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ENCODING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BDAB122D-0B48-4940-A878-136F8DB91378}"/>
              </a:ext>
            </a:extLst>
          </p:cNvPr>
          <p:cNvCxnSpPr>
            <a:cxnSpLocks/>
            <a:stCxn id="256" idx="2"/>
            <a:endCxn id="257" idx="0"/>
          </p:cNvCxnSpPr>
          <p:nvPr/>
        </p:nvCxnSpPr>
        <p:spPr>
          <a:xfrm>
            <a:off x="12666415" y="1714979"/>
            <a:ext cx="0" cy="25995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feld 260">
            <a:extLst>
              <a:ext uri="{FF2B5EF4-FFF2-40B4-BE49-F238E27FC236}">
                <a16:creationId xmlns:a16="http://schemas.microsoft.com/office/drawing/2014/main" id="{044CF730-F842-4B6A-A831-05798BF3CEBD}"/>
              </a:ext>
            </a:extLst>
          </p:cNvPr>
          <p:cNvSpPr txBox="1"/>
          <p:nvPr/>
        </p:nvSpPr>
        <p:spPr>
          <a:xfrm>
            <a:off x="11761681" y="2724559"/>
            <a:ext cx="180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PROBABILITIES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4BCEB2C4-183A-4997-8CAC-BFC4CAD4C58E}"/>
              </a:ext>
            </a:extLst>
          </p:cNvPr>
          <p:cNvCxnSpPr>
            <a:cxnSpLocks/>
            <a:stCxn id="257" idx="2"/>
            <a:endCxn id="261" idx="0"/>
          </p:cNvCxnSpPr>
          <p:nvPr/>
        </p:nvCxnSpPr>
        <p:spPr>
          <a:xfrm flipH="1">
            <a:off x="12663901" y="2382279"/>
            <a:ext cx="2514" cy="34228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CDFE2C86-2BCA-406A-ABCF-7FEED7E318C2}"/>
              </a:ext>
            </a:extLst>
          </p:cNvPr>
          <p:cNvCxnSpPr>
            <a:cxnSpLocks/>
            <a:stCxn id="305" idx="3"/>
            <a:endCxn id="256" idx="1"/>
          </p:cNvCxnSpPr>
          <p:nvPr/>
        </p:nvCxnSpPr>
        <p:spPr>
          <a:xfrm>
            <a:off x="9592735" y="1496540"/>
            <a:ext cx="2367877" cy="1476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Textfeld 2064">
            <a:extLst>
              <a:ext uri="{FF2B5EF4-FFF2-40B4-BE49-F238E27FC236}">
                <a16:creationId xmlns:a16="http://schemas.microsoft.com/office/drawing/2014/main" id="{4086DEE9-0C75-40DC-A654-B9AB61DA0CA4}"/>
              </a:ext>
            </a:extLst>
          </p:cNvPr>
          <p:cNvSpPr txBox="1"/>
          <p:nvPr/>
        </p:nvSpPr>
        <p:spPr>
          <a:xfrm>
            <a:off x="2711008" y="1348223"/>
            <a:ext cx="705597" cy="6645388"/>
          </a:xfrm>
          <a:prstGeom prst="rect">
            <a:avLst/>
          </a:prstGeom>
          <a:noFill/>
        </p:spPr>
        <p:txBody>
          <a:bodyPr vert="vert" wrap="square" rtlCol="0" anchor="ctr">
            <a:noAutofit/>
          </a:bodyPr>
          <a:lstStyle/>
          <a:p>
            <a:pPr algn="ctr"/>
            <a:r>
              <a:rPr lang="de-DE" sz="4267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ENCODER </a:t>
            </a:r>
            <a:r>
              <a:rPr lang="de-DE" sz="4267" b="1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de-DE" sz="4267" b="1" baseline="-25000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4267" b="1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4" name="Textfeld 263">
            <a:extLst>
              <a:ext uri="{FF2B5EF4-FFF2-40B4-BE49-F238E27FC236}">
                <a16:creationId xmlns:a16="http://schemas.microsoft.com/office/drawing/2014/main" id="{B7CF93F0-9F18-402E-A655-0735971F13D5}"/>
              </a:ext>
            </a:extLst>
          </p:cNvPr>
          <p:cNvSpPr txBox="1"/>
          <p:nvPr/>
        </p:nvSpPr>
        <p:spPr>
          <a:xfrm>
            <a:off x="10787859" y="1310338"/>
            <a:ext cx="705597" cy="6645388"/>
          </a:xfrm>
          <a:prstGeom prst="rect">
            <a:avLst/>
          </a:prstGeom>
          <a:noFill/>
        </p:spPr>
        <p:txBody>
          <a:bodyPr vert="vert" wrap="square" rtlCol="0" anchor="ctr">
            <a:noAutofit/>
          </a:bodyPr>
          <a:lstStyle/>
          <a:p>
            <a:pPr algn="ctr"/>
            <a:r>
              <a:rPr lang="de-DE" sz="4267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DECODER </a:t>
            </a:r>
            <a:r>
              <a:rPr lang="de-DE" sz="4267" b="1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de-DE" sz="4267" b="1" baseline="-25000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4267" b="1" baseline="-25000">
              <a:solidFill>
                <a:schemeClr val="bg1">
                  <a:lumMod val="6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9" name="Picture 2" descr="http://jalammar.github.io/images/t/transformer_positional_encoding_large_example.png">
            <a:extLst>
              <a:ext uri="{FF2B5EF4-FFF2-40B4-BE49-F238E27FC236}">
                <a16:creationId xmlns:a16="http://schemas.microsoft.com/office/drawing/2014/main" id="{8BBF951C-9509-4ACB-950F-294ABA97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45" y="7780767"/>
            <a:ext cx="1235371" cy="9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" descr="http://jalammar.github.io/images/t/transformer_positional_encoding_large_example.png">
            <a:extLst>
              <a:ext uri="{FF2B5EF4-FFF2-40B4-BE49-F238E27FC236}">
                <a16:creationId xmlns:a16="http://schemas.microsoft.com/office/drawing/2014/main" id="{CEDAD637-E050-4E55-9875-1214A5470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115" y="7706552"/>
            <a:ext cx="1235371" cy="9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Rechteck: abgerundete Ecken 17">
            <a:extLst>
              <a:ext uri="{FF2B5EF4-FFF2-40B4-BE49-F238E27FC236}">
                <a16:creationId xmlns:a16="http://schemas.microsoft.com/office/drawing/2014/main" id="{A41E61B9-74E0-0044-B053-0D78FD4CD79C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4" name="Grafik 18">
            <a:extLst>
              <a:ext uri="{FF2B5EF4-FFF2-40B4-BE49-F238E27FC236}">
                <a16:creationId xmlns:a16="http://schemas.microsoft.com/office/drawing/2014/main" id="{4E14060E-08B7-1E4C-8BD6-77E98EBD8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35" name="Rechteck: abgerundete Ecken 17">
            <a:extLst>
              <a:ext uri="{FF2B5EF4-FFF2-40B4-BE49-F238E27FC236}">
                <a16:creationId xmlns:a16="http://schemas.microsoft.com/office/drawing/2014/main" id="{6A5F5594-974F-BF48-8371-43FAC1595281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6" name="Grafik 18">
            <a:extLst>
              <a:ext uri="{FF2B5EF4-FFF2-40B4-BE49-F238E27FC236}">
                <a16:creationId xmlns:a16="http://schemas.microsoft.com/office/drawing/2014/main" id="{898E41D0-6FA7-B741-A9D8-27E80195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38" name="Rechteck: abgerundete Ecken 17">
            <a:extLst>
              <a:ext uri="{FF2B5EF4-FFF2-40B4-BE49-F238E27FC236}">
                <a16:creationId xmlns:a16="http://schemas.microsoft.com/office/drawing/2014/main" id="{8878A335-27E5-C84D-AAD0-F5CCFEDC5358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3" name="Grafik 18">
            <a:extLst>
              <a:ext uri="{FF2B5EF4-FFF2-40B4-BE49-F238E27FC236}">
                <a16:creationId xmlns:a16="http://schemas.microsoft.com/office/drawing/2014/main" id="{A4EE8BBA-4D21-4C47-BC58-77475F543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246" name="Rechteck: abgerundete Ecken 17">
            <a:extLst>
              <a:ext uri="{FF2B5EF4-FFF2-40B4-BE49-F238E27FC236}">
                <a16:creationId xmlns:a16="http://schemas.microsoft.com/office/drawing/2014/main" id="{B287831C-F95F-374C-BBD1-B29F897CB400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8" name="Grafik 18">
            <a:extLst>
              <a:ext uri="{FF2B5EF4-FFF2-40B4-BE49-F238E27FC236}">
                <a16:creationId xmlns:a16="http://schemas.microsoft.com/office/drawing/2014/main" id="{BF907859-D449-6144-BCE6-284AC4C561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249" name="Rechteck: abgerundete Ecken 17">
            <a:extLst>
              <a:ext uri="{FF2B5EF4-FFF2-40B4-BE49-F238E27FC236}">
                <a16:creationId xmlns:a16="http://schemas.microsoft.com/office/drawing/2014/main" id="{EA51D9C4-E0DE-154C-AE8A-9AD771FDAE6C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0" name="Grafik 249">
            <a:extLst>
              <a:ext uri="{FF2B5EF4-FFF2-40B4-BE49-F238E27FC236}">
                <a16:creationId xmlns:a16="http://schemas.microsoft.com/office/drawing/2014/main" id="{011411EA-ECD5-F043-B82F-64213EDE8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253" name="Shape 41">
            <a:extLst>
              <a:ext uri="{FF2B5EF4-FFF2-40B4-BE49-F238E27FC236}">
                <a16:creationId xmlns:a16="http://schemas.microsoft.com/office/drawing/2014/main" id="{3F281639-EF8B-F347-A388-B16149CB434D}"/>
              </a:ext>
            </a:extLst>
          </p:cNvPr>
          <p:cNvSpPr txBox="1">
            <a:spLocks/>
          </p:cNvSpPr>
          <p:nvPr/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600"/>
              <a:t>5</a:t>
            </a:r>
          </a:p>
        </p:txBody>
      </p:sp>
      <p:sp>
        <p:nvSpPr>
          <p:cNvPr id="254" name="Rechteck 253">
            <a:extLst>
              <a:ext uri="{FF2B5EF4-FFF2-40B4-BE49-F238E27FC236}">
                <a16:creationId xmlns:a16="http://schemas.microsoft.com/office/drawing/2014/main" id="{468E857A-E404-1548-9853-25CA24170586}"/>
              </a:ext>
            </a:extLst>
          </p:cNvPr>
          <p:cNvSpPr/>
          <p:nvPr/>
        </p:nvSpPr>
        <p:spPr>
          <a:xfrm>
            <a:off x="4171504" y="6229184"/>
            <a:ext cx="1909608" cy="128622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6898D4E8-7291-604C-813E-C7CC9122AAAC}"/>
              </a:ext>
            </a:extLst>
          </p:cNvPr>
          <p:cNvSpPr/>
          <p:nvPr/>
        </p:nvSpPr>
        <p:spPr>
          <a:xfrm>
            <a:off x="8333684" y="6500366"/>
            <a:ext cx="1909608" cy="128622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Rechteck 264">
            <a:extLst>
              <a:ext uri="{FF2B5EF4-FFF2-40B4-BE49-F238E27FC236}">
                <a16:creationId xmlns:a16="http://schemas.microsoft.com/office/drawing/2014/main" id="{47B924E6-C89D-0043-A171-CFBC566B73DB}"/>
              </a:ext>
            </a:extLst>
          </p:cNvPr>
          <p:cNvSpPr/>
          <p:nvPr/>
        </p:nvSpPr>
        <p:spPr>
          <a:xfrm>
            <a:off x="8193754" y="4000421"/>
            <a:ext cx="1909608" cy="128622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Title 1">
            <a:extLst>
              <a:ext uri="{FF2B5EF4-FFF2-40B4-BE49-F238E27FC236}">
                <a16:creationId xmlns:a16="http://schemas.microsoft.com/office/drawing/2014/main" id="{ED7BDEE5-EDCE-EC45-AA04-AB5CC1841C89}"/>
              </a:ext>
            </a:extLst>
          </p:cNvPr>
          <p:cNvSpPr txBox="1">
            <a:spLocks/>
          </p:cNvSpPr>
          <p:nvPr/>
        </p:nvSpPr>
        <p:spPr>
          <a:xfrm>
            <a:off x="800100" y="241300"/>
            <a:ext cx="14668500" cy="952500"/>
          </a:xfrm>
          <a:prstGeom prst="rect">
            <a:avLst/>
          </a:prstGeom>
        </p:spPr>
        <p:txBody>
          <a:bodyPr/>
          <a:lstStyle>
            <a:lvl1pPr marL="0" marR="0" indent="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1pPr>
            <a:lvl2pPr marL="0" marR="0" indent="2286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/>
              <a:t>Google Transformer</a:t>
            </a:r>
          </a:p>
        </p:txBody>
      </p:sp>
      <p:sp>
        <p:nvSpPr>
          <p:cNvPr id="269" name="Textfeld 268">
            <a:extLst>
              <a:ext uri="{FF2B5EF4-FFF2-40B4-BE49-F238E27FC236}">
                <a16:creationId xmlns:a16="http://schemas.microsoft.com/office/drawing/2014/main" id="{F19945ED-5EC6-E242-8E41-7E7E8BA6B879}"/>
              </a:ext>
            </a:extLst>
          </p:cNvPr>
          <p:cNvSpPr txBox="1"/>
          <p:nvPr/>
        </p:nvSpPr>
        <p:spPr>
          <a:xfrm>
            <a:off x="13379284" y="8231964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81424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5" grpId="0" animBg="1"/>
      <p:bldP spid="2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6256027" cy="9144001"/>
            <a:chOff x="0" y="0"/>
            <a:chExt cx="16256027" cy="9144001"/>
          </a:xfrm>
        </p:grpSpPr>
        <p:pic>
          <p:nvPicPr>
            <p:cNvPr id="6" name="Lehrstuhl_header_Fotolia_11319067_L.jpg"/>
            <p:cNvPicPr>
              <a:picLocks/>
            </p:cNvPicPr>
            <p:nvPr/>
          </p:nvPicPr>
          <p:blipFill>
            <a:blip r:embed="rId2"/>
            <a:srcRect b="15864"/>
            <a:stretch>
              <a:fillRect/>
            </a:stretch>
          </p:blipFill>
          <p:spPr>
            <a:xfrm>
              <a:off x="0" y="0"/>
              <a:ext cx="16256001" cy="9144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8"/>
            <p:cNvSpPr/>
            <p:nvPr/>
          </p:nvSpPr>
          <p:spPr>
            <a:xfrm>
              <a:off x="0" y="0"/>
              <a:ext cx="16256027" cy="9144000"/>
            </a:xfrm>
            <a:prstGeom prst="rect">
              <a:avLst/>
            </a:prstGeom>
            <a:gradFill flip="none" rotWithShape="1">
              <a:gsLst>
                <a:gs pos="99000">
                  <a:schemeClr val="accent1">
                    <a:lumMod val="0"/>
                    <a:lumOff val="100000"/>
                    <a:alpha val="80000"/>
                  </a:schemeClr>
                </a:gs>
                <a:gs pos="0">
                  <a:schemeClr val="bg1">
                    <a:alpha val="86000"/>
                  </a:schemeClr>
                </a:gs>
              </a:gsLst>
              <a:lin ang="5400000" scaled="0"/>
              <a:tileRect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B324FEF-2266-A148-9440-827AA9646C02}"/>
              </a:ext>
            </a:extLst>
          </p:cNvPr>
          <p:cNvGrpSpPr/>
          <p:nvPr/>
        </p:nvGrpSpPr>
        <p:grpSpPr>
          <a:xfrm>
            <a:off x="-536714" y="-8806382"/>
            <a:ext cx="23734644" cy="24565894"/>
            <a:chOff x="-536714" y="-8806382"/>
            <a:chExt cx="23734644" cy="24565894"/>
          </a:xfrm>
        </p:grpSpPr>
        <p:pic>
          <p:nvPicPr>
            <p:cNvPr id="26" name="Picture 2" descr="Bildergebnis fÃ¼r transformer">
              <a:extLst>
                <a:ext uri="{FF2B5EF4-FFF2-40B4-BE49-F238E27FC236}">
                  <a16:creationId xmlns:a16="http://schemas.microsoft.com/office/drawing/2014/main" id="{55AEC0E4-FE17-D44F-88C9-DC4D68D1D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5751" b="-68981"/>
            <a:stretch/>
          </p:blipFill>
          <p:spPr bwMode="auto">
            <a:xfrm>
              <a:off x="0" y="-8806382"/>
              <a:ext cx="23197930" cy="245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5A7ACC-4576-0946-B41A-7DB0CE38B997}"/>
                </a:ext>
              </a:extLst>
            </p:cNvPr>
            <p:cNvSpPr/>
            <p:nvPr/>
          </p:nvSpPr>
          <p:spPr>
            <a:xfrm>
              <a:off x="-536714" y="-89452"/>
              <a:ext cx="15925447" cy="93229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Shape 41"/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2</a:t>
            </a:r>
            <a:endParaRPr/>
          </a:p>
        </p:txBody>
      </p:sp>
      <p:sp>
        <p:nvSpPr>
          <p:cNvPr id="8" name="Rechteck: abgerundete Ecken 17"/>
          <p:cNvSpPr/>
          <p:nvPr/>
        </p:nvSpPr>
        <p:spPr>
          <a:xfrm>
            <a:off x="510929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146912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/>
          <p:cNvSpPr/>
          <p:nvPr/>
        </p:nvSpPr>
        <p:spPr>
          <a:xfrm>
            <a:off x="510928" y="2811366"/>
            <a:ext cx="1013071" cy="102679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694" y="295773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/>
          <p:cNvSpPr/>
          <p:nvPr/>
        </p:nvSpPr>
        <p:spPr>
          <a:xfrm>
            <a:off x="510928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4" y="4519371"/>
            <a:ext cx="734065" cy="734065"/>
          </a:xfrm>
          <a:prstGeom prst="rect">
            <a:avLst/>
          </a:prstGeom>
        </p:spPr>
      </p:pic>
      <p:sp>
        <p:nvSpPr>
          <p:cNvPr id="16" name="Rechteck: abgerundete Ecken 17"/>
          <p:cNvSpPr/>
          <p:nvPr/>
        </p:nvSpPr>
        <p:spPr>
          <a:xfrm>
            <a:off x="510929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6007982"/>
            <a:ext cx="734065" cy="734065"/>
          </a:xfrm>
          <a:prstGeom prst="rect">
            <a:avLst/>
          </a:prstGeom>
        </p:spPr>
      </p:pic>
      <p:sp>
        <p:nvSpPr>
          <p:cNvPr id="18" name="Rechteck: abgerundete Ecken 17"/>
          <p:cNvSpPr/>
          <p:nvPr/>
        </p:nvSpPr>
        <p:spPr>
          <a:xfrm>
            <a:off x="510929" y="7427691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7574057"/>
            <a:ext cx="734065" cy="73406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034929" y="1507858"/>
            <a:ext cx="128940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latin typeface="Helvetica Neue Medium" charset="0"/>
                <a:sym typeface="Helvetica Neue Light"/>
              </a:rPr>
              <a:t>Introduction</a:t>
            </a:r>
            <a:r>
              <a:rPr lang="de-DE" sz="3600">
                <a:latin typeface="Helvetica Neue Medium" charset="0"/>
                <a:sym typeface="Helvetica Neue Light"/>
              </a:rPr>
              <a:t>: ABSA &amp; Transformer </a:t>
            </a:r>
            <a:endParaRPr lang="de-DE" sz="3600">
              <a:latin typeface="Helvetica Neue Medium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034928" y="2997159"/>
            <a:ext cx="162560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>
                <a:latin typeface="Helvetica Neue Medium" charset="0"/>
                <a:sym typeface="Helvetica Neue Light"/>
              </a:rPr>
              <a:t>Useful</a:t>
            </a:r>
            <a:r>
              <a:rPr lang="de-DE" sz="3600">
                <a:latin typeface="Helvetica Neue Medium" charset="0"/>
                <a:sym typeface="Helvetica Neue Light"/>
              </a:rPr>
              <a:t> Information: Docker &amp; Hyperparameters </a:t>
            </a:r>
            <a:endParaRPr lang="de-DE" sz="3600">
              <a:latin typeface="Helvetica Neue Medium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034927" y="4557932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latin typeface="Helvetica Neue Medium" charset="0"/>
                <a:sym typeface="Helvetica Neue Light"/>
              </a:rPr>
              <a:t>Discussion</a:t>
            </a:r>
            <a:r>
              <a:rPr lang="de-DE" sz="3600"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latin typeface="Helvetica Neue Medium" charset="0"/>
                <a:sym typeface="Helvetica Neue Light"/>
              </a:rPr>
              <a:t>of</a:t>
            </a:r>
            <a:r>
              <a:rPr lang="de-DE" sz="3600"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latin typeface="Helvetica Neue Medium" charset="0"/>
                <a:sym typeface="Helvetica Neue Light"/>
              </a:rPr>
              <a:t>Results</a:t>
            </a:r>
            <a:endParaRPr lang="de-DE" sz="3600">
              <a:latin typeface="Helvetica Neue Medium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034927" y="6042730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>
                <a:latin typeface="Helvetica Neue Medium" charset="0"/>
                <a:sym typeface="Helvetica Neue Light"/>
              </a:rPr>
              <a:t>Multitask &amp; Transfer Learning</a:t>
            </a:r>
            <a:endParaRPr lang="de-DE" sz="3600">
              <a:latin typeface="Helvetica Neue Medium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034927" y="7608006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latin typeface="Helvetica Neue Medium" charset="0"/>
                <a:sym typeface="Helvetica Neue Light"/>
              </a:rPr>
              <a:t>Conclusion</a:t>
            </a:r>
            <a:endParaRPr lang="de-DE" sz="3600">
              <a:latin typeface="Helvetica Neue Medium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2430E7D-225C-BC4F-BBAC-9F38C5B94199}"/>
              </a:ext>
            </a:extLst>
          </p:cNvPr>
          <p:cNvSpPr txBox="1"/>
          <p:nvPr/>
        </p:nvSpPr>
        <p:spPr>
          <a:xfrm>
            <a:off x="5180376" y="1507858"/>
            <a:ext cx="2910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>
                <a:latin typeface="Helvetica Neue Medium" charset="0"/>
                <a:sym typeface="Helvetica Neue Light"/>
              </a:rPr>
              <a:t> </a:t>
            </a:r>
            <a:endParaRPr lang="de-DE" sz="360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9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Gruppieren 2055">
            <a:extLst>
              <a:ext uri="{FF2B5EF4-FFF2-40B4-BE49-F238E27FC236}">
                <a16:creationId xmlns:a16="http://schemas.microsoft.com/office/drawing/2014/main" id="{302DC085-C867-46F5-BC72-902BF5CC8BB6}"/>
              </a:ext>
            </a:extLst>
          </p:cNvPr>
          <p:cNvGrpSpPr/>
          <p:nvPr/>
        </p:nvGrpSpPr>
        <p:grpSpPr>
          <a:xfrm>
            <a:off x="2259751" y="1310338"/>
            <a:ext cx="12137035" cy="7789613"/>
            <a:chOff x="1694813" y="870015"/>
            <a:chExt cx="9102776" cy="584221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CD2EF051-6C3A-4E3F-8E04-CD6E40779867}"/>
                </a:ext>
              </a:extLst>
            </p:cNvPr>
            <p:cNvSpPr/>
            <p:nvPr/>
          </p:nvSpPr>
          <p:spPr>
            <a:xfrm>
              <a:off x="2609277" y="870015"/>
              <a:ext cx="2180382" cy="4984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85DB796-10B7-4DEB-9D8C-3E552D854CDF}"/>
                </a:ext>
              </a:extLst>
            </p:cNvPr>
            <p:cNvSpPr txBox="1"/>
            <p:nvPr/>
          </p:nvSpPr>
          <p:spPr>
            <a:xfrm>
              <a:off x="3473225" y="6176128"/>
              <a:ext cx="670968" cy="20520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EMBEDDING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2052" name="Gruppieren 2051">
              <a:extLst>
                <a:ext uri="{FF2B5EF4-FFF2-40B4-BE49-F238E27FC236}">
                  <a16:creationId xmlns:a16="http://schemas.microsoft.com/office/drawing/2014/main" id="{D2BB2B2C-59CF-473F-81A4-F79879EC5F23}"/>
                </a:ext>
              </a:extLst>
            </p:cNvPr>
            <p:cNvGrpSpPr/>
            <p:nvPr/>
          </p:nvGrpSpPr>
          <p:grpSpPr>
            <a:xfrm>
              <a:off x="3701502" y="5882470"/>
              <a:ext cx="182381" cy="187095"/>
              <a:chOff x="1127760" y="1920765"/>
              <a:chExt cx="182381" cy="187095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D343DC4B-A36A-419B-9611-E2BD9D79B826}"/>
                  </a:ext>
                </a:extLst>
              </p:cNvPr>
              <p:cNvSpPr/>
              <p:nvPr/>
            </p:nvSpPr>
            <p:spPr>
              <a:xfrm>
                <a:off x="1127760" y="1927860"/>
                <a:ext cx="180000" cy="18000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7"/>
              </a:p>
            </p:txBody>
          </p:sp>
          <p:sp>
            <p:nvSpPr>
              <p:cNvPr id="2049" name="Textfeld 2048">
                <a:extLst>
                  <a:ext uri="{FF2B5EF4-FFF2-40B4-BE49-F238E27FC236}">
                    <a16:creationId xmlns:a16="http://schemas.microsoft.com/office/drawing/2014/main" id="{3CA04D27-DD87-457A-8EE4-5814DD9D9D44}"/>
                  </a:ext>
                </a:extLst>
              </p:cNvPr>
              <p:cNvSpPr txBox="1"/>
              <p:nvPr/>
            </p:nvSpPr>
            <p:spPr>
              <a:xfrm>
                <a:off x="1130141" y="1920765"/>
                <a:ext cx="180000" cy="18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de-DE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+</a:t>
                </a:r>
                <a:endParaRPr lang="en-US" sz="18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8D8B1DE-D503-4276-A274-B8F8DE0B6042}"/>
                </a:ext>
              </a:extLst>
            </p:cNvPr>
            <p:cNvSpPr txBox="1"/>
            <p:nvPr/>
          </p:nvSpPr>
          <p:spPr>
            <a:xfrm>
              <a:off x="3484631" y="1150547"/>
              <a:ext cx="670968" cy="36254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LAYER-NORM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FFA73B8B-F17F-4E8B-8914-E8C1B8F25F1D}"/>
                </a:ext>
              </a:extLst>
            </p:cNvPr>
            <p:cNvCxnSpPr>
              <a:cxnSpLocks/>
              <a:stCxn id="53" idx="0"/>
              <a:endCxn id="50" idx="2"/>
            </p:cNvCxnSpPr>
            <p:nvPr/>
          </p:nvCxnSpPr>
          <p:spPr>
            <a:xfrm flipH="1" flipV="1">
              <a:off x="3820115" y="1513089"/>
              <a:ext cx="28" cy="9511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30A64EAF-A786-4581-A6CD-DC86112CC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8025" y="6071722"/>
              <a:ext cx="1097" cy="1067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83851964-5ED4-4F4D-B7A4-C5E63A493D12}"/>
                </a:ext>
              </a:extLst>
            </p:cNvPr>
            <p:cNvGrpSpPr/>
            <p:nvPr/>
          </p:nvGrpSpPr>
          <p:grpSpPr>
            <a:xfrm>
              <a:off x="2811780" y="1608205"/>
              <a:ext cx="1622872" cy="4274265"/>
              <a:chOff x="2811780" y="1608205"/>
              <a:chExt cx="1622872" cy="4274265"/>
            </a:xfrm>
          </p:grpSpPr>
          <p:grpSp>
            <p:nvGrpSpPr>
              <p:cNvPr id="2053" name="Gruppieren 2052">
                <a:extLst>
                  <a:ext uri="{FF2B5EF4-FFF2-40B4-BE49-F238E27FC236}">
                    <a16:creationId xmlns:a16="http://schemas.microsoft.com/office/drawing/2014/main" id="{923FF6B7-2ECE-40A1-B02B-F5FD05030D87}"/>
                  </a:ext>
                </a:extLst>
              </p:cNvPr>
              <p:cNvGrpSpPr/>
              <p:nvPr/>
            </p:nvGrpSpPr>
            <p:grpSpPr>
              <a:xfrm>
                <a:off x="3275940" y="4663402"/>
                <a:ext cx="1158712" cy="758990"/>
                <a:chOff x="3293241" y="4622849"/>
                <a:chExt cx="1158712" cy="758990"/>
              </a:xfrm>
            </p:grpSpPr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BC6DE51C-1C76-435E-A38E-A0EF905D6F81}"/>
                    </a:ext>
                  </a:extLst>
                </p:cNvPr>
                <p:cNvGrpSpPr/>
                <p:nvPr/>
              </p:nvGrpSpPr>
              <p:grpSpPr>
                <a:xfrm>
                  <a:off x="3393249" y="4622849"/>
                  <a:ext cx="1058704" cy="635170"/>
                  <a:chOff x="3637121" y="4098969"/>
                  <a:chExt cx="1058704" cy="635170"/>
                </a:xfrm>
                <a:solidFill>
                  <a:srgbClr val="00B050">
                    <a:alpha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26000"/>
                    </a:prstClr>
                  </a:outerShdw>
                </a:effectLst>
              </p:grpSpPr>
              <p:sp>
                <p:nvSpPr>
                  <p:cNvPr id="24" name="Textfeld 23">
                    <a:extLst>
                      <a:ext uri="{FF2B5EF4-FFF2-40B4-BE49-F238E27FC236}">
                        <a16:creationId xmlns:a16="http://schemas.microsoft.com/office/drawing/2014/main" id="{8E862E71-2214-4521-8FC0-1FFD0A6775F6}"/>
                      </a:ext>
                    </a:extLst>
                  </p:cNvPr>
                  <p:cNvSpPr txBox="1"/>
                  <p:nvPr/>
                </p:nvSpPr>
                <p:spPr>
                  <a:xfrm>
                    <a:off x="3637121" y="4098969"/>
                    <a:ext cx="1058704" cy="634956"/>
                  </a:xfrm>
                  <a:prstGeom prst="rect">
                    <a:avLst/>
                  </a:prstGeom>
                  <a:grpFill/>
                </p:spPr>
                <p:txBody>
                  <a:bodyPr wrap="square" lIns="48000" tIns="48000" rIns="48000" bIns="48000" rtlCol="0" anchor="ctr">
                    <a:noAutofit/>
                  </a:bodyPr>
                  <a:lstStyle/>
                  <a:p>
                    <a:pPr lvl="1" indent="-609585"/>
                    <a:r>
                      <a:rPr lang="de-DE" sz="867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MULTI-HEAD</a:t>
                    </a:r>
                  </a:p>
                  <a:p>
                    <a:pPr lvl="1" indent="-609585"/>
                    <a:r>
                      <a:rPr lang="de-DE" sz="867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ATTENTION</a:t>
                    </a:r>
                    <a:endParaRPr lang="en-US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48764677-5192-4CAB-92F5-8E2509A66599}"/>
                      </a:ext>
                    </a:extLst>
                  </p:cNvPr>
                  <p:cNvSpPr txBox="1"/>
                  <p:nvPr/>
                </p:nvSpPr>
                <p:spPr>
                  <a:xfrm>
                    <a:off x="3702971" y="4587897"/>
                    <a:ext cx="196236" cy="14624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k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4F7C1ACD-3F7D-436F-A43C-777FF734252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455" y="4587897"/>
                    <a:ext cx="196236" cy="14624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Q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204A9FDA-9567-4CC9-B75E-5228DAD79CE5}"/>
                      </a:ext>
                    </a:extLst>
                  </p:cNvPr>
                  <p:cNvSpPr txBox="1"/>
                  <p:nvPr/>
                </p:nvSpPr>
                <p:spPr>
                  <a:xfrm>
                    <a:off x="4436917" y="4587896"/>
                    <a:ext cx="196236" cy="146243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V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28" name="Gerader Verbinder 27">
                    <a:extLst>
                      <a:ext uri="{FF2B5EF4-FFF2-40B4-BE49-F238E27FC236}">
                        <a16:creationId xmlns:a16="http://schemas.microsoft.com/office/drawing/2014/main" id="{AB355609-86A1-4BEE-A6CE-FA781CEE586A}"/>
                      </a:ext>
                    </a:extLst>
                  </p:cNvPr>
                  <p:cNvCxnSpPr/>
                  <p:nvPr/>
                </p:nvCxnSpPr>
                <p:spPr>
                  <a:xfrm>
                    <a:off x="3637121" y="4587896"/>
                    <a:ext cx="1058704" cy="0"/>
                  </a:xfrm>
                  <a:prstGeom prst="line">
                    <a:avLst/>
                  </a:prstGeom>
                  <a:grpFill/>
                  <a:ln>
                    <a:solidFill>
                      <a:srgbClr val="FFFFFF">
                        <a:alpha val="25098"/>
                      </a:srgbClr>
                    </a:solidFill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19A28433-4D22-4535-96FB-51D25BB3AEAB}"/>
                    </a:ext>
                  </a:extLst>
                </p:cNvPr>
                <p:cNvGrpSpPr/>
                <p:nvPr/>
              </p:nvGrpSpPr>
              <p:grpSpPr>
                <a:xfrm>
                  <a:off x="3343245" y="4684759"/>
                  <a:ext cx="1058704" cy="635170"/>
                  <a:chOff x="3637121" y="4098969"/>
                  <a:chExt cx="1058704" cy="635170"/>
                </a:xfrm>
                <a:solidFill>
                  <a:srgbClr val="00B050">
                    <a:alpha val="74902"/>
                  </a:srgbClr>
                </a:solidFill>
                <a:effectLst>
                  <a:outerShdw blurRad="50800" dist="38100" dir="2700000" algn="tl" rotWithShape="0">
                    <a:prstClr val="black">
                      <a:alpha val="26000"/>
                    </a:prstClr>
                  </a:outerShdw>
                </a:effectLst>
              </p:grpSpPr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D573874D-D1E3-42E0-ADBD-8AC0CD8FCCFA}"/>
                      </a:ext>
                    </a:extLst>
                  </p:cNvPr>
                  <p:cNvSpPr txBox="1"/>
                  <p:nvPr/>
                </p:nvSpPr>
                <p:spPr>
                  <a:xfrm>
                    <a:off x="3637121" y="4098969"/>
                    <a:ext cx="1058704" cy="634956"/>
                  </a:xfrm>
                  <a:prstGeom prst="rect">
                    <a:avLst/>
                  </a:prstGeom>
                  <a:grpFill/>
                </p:spPr>
                <p:txBody>
                  <a:bodyPr wrap="square" lIns="48000" tIns="48000" rIns="48000" bIns="48000" rtlCol="0" anchor="ctr">
                    <a:noAutofit/>
                  </a:bodyPr>
                  <a:lstStyle/>
                  <a:p>
                    <a:pPr lvl="1" indent="-609585"/>
                    <a:r>
                      <a:rPr lang="de-DE" sz="867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MULTI-HEAD</a:t>
                    </a:r>
                  </a:p>
                  <a:p>
                    <a:pPr lvl="1" indent="-609585"/>
                    <a:r>
                      <a:rPr lang="de-DE" sz="867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ATTENTION</a:t>
                    </a:r>
                    <a:endParaRPr lang="en-US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8D52B84-9A21-43CA-9EA8-DEECFC0A1BAC}"/>
                      </a:ext>
                    </a:extLst>
                  </p:cNvPr>
                  <p:cNvSpPr txBox="1"/>
                  <p:nvPr/>
                </p:nvSpPr>
                <p:spPr>
                  <a:xfrm>
                    <a:off x="3702971" y="4587897"/>
                    <a:ext cx="196236" cy="14624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k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5B791B9E-CF93-40F2-92B1-B11748140393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455" y="4587897"/>
                    <a:ext cx="196236" cy="14624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Q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0F7D77-21AA-4D31-8E56-01E775FAD3DF}"/>
                      </a:ext>
                    </a:extLst>
                  </p:cNvPr>
                  <p:cNvSpPr txBox="1"/>
                  <p:nvPr/>
                </p:nvSpPr>
                <p:spPr>
                  <a:xfrm>
                    <a:off x="4436917" y="4587896"/>
                    <a:ext cx="196236" cy="146243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V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22" name="Gerader Verbinder 21">
                    <a:extLst>
                      <a:ext uri="{FF2B5EF4-FFF2-40B4-BE49-F238E27FC236}">
                        <a16:creationId xmlns:a16="http://schemas.microsoft.com/office/drawing/2014/main" id="{153224BD-AAED-47F7-BC7F-EADCB89676A7}"/>
                      </a:ext>
                    </a:extLst>
                  </p:cNvPr>
                  <p:cNvCxnSpPr/>
                  <p:nvPr/>
                </p:nvCxnSpPr>
                <p:spPr>
                  <a:xfrm>
                    <a:off x="3637121" y="4587896"/>
                    <a:ext cx="1058704" cy="0"/>
                  </a:xfrm>
                  <a:prstGeom prst="line">
                    <a:avLst/>
                  </a:prstGeom>
                  <a:grpFill/>
                  <a:ln>
                    <a:solidFill>
                      <a:srgbClr val="FFFFFF">
                        <a:alpha val="25098"/>
                      </a:srgbClr>
                    </a:solidFill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CD990ADA-9BDA-4BB6-A63F-E93EC2B9089D}"/>
                    </a:ext>
                  </a:extLst>
                </p:cNvPr>
                <p:cNvGrpSpPr/>
                <p:nvPr/>
              </p:nvGrpSpPr>
              <p:grpSpPr>
                <a:xfrm>
                  <a:off x="3293241" y="4746669"/>
                  <a:ext cx="1058704" cy="635170"/>
                  <a:chOff x="3637121" y="4098969"/>
                  <a:chExt cx="1058704" cy="635170"/>
                </a:xfrm>
                <a:effectLst>
                  <a:outerShdw blurRad="50800" dist="38100" dir="2700000" algn="tl" rotWithShape="0">
                    <a:prstClr val="black">
                      <a:alpha val="26000"/>
                    </a:prstClr>
                  </a:outerShdw>
                </a:effectLst>
              </p:grpSpPr>
              <p:sp>
                <p:nvSpPr>
                  <p:cNvPr id="8" name="Textfeld 7">
                    <a:extLst>
                      <a:ext uri="{FF2B5EF4-FFF2-40B4-BE49-F238E27FC236}">
                        <a16:creationId xmlns:a16="http://schemas.microsoft.com/office/drawing/2014/main" id="{B392E3CB-8BC8-4BB4-8620-3FE1EA632850}"/>
                      </a:ext>
                    </a:extLst>
                  </p:cNvPr>
                  <p:cNvSpPr txBox="1"/>
                  <p:nvPr/>
                </p:nvSpPr>
                <p:spPr>
                  <a:xfrm>
                    <a:off x="3637121" y="4098969"/>
                    <a:ext cx="1058704" cy="634956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txBody>
                  <a:bodyPr wrap="square" lIns="48000" tIns="48000" rIns="48000" bIns="48000" rtlCol="0" anchor="ctr">
                    <a:noAutofit/>
                  </a:bodyPr>
                  <a:lstStyle/>
                  <a:p>
                    <a:pPr lvl="1" indent="-609585"/>
                    <a:r>
                      <a:rPr lang="de-DE" sz="867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MULTI-HEAD</a:t>
                    </a:r>
                  </a:p>
                  <a:p>
                    <a:pPr lvl="1" indent="-609585"/>
                    <a:r>
                      <a:rPr lang="de-DE" sz="867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ATTENTION</a:t>
                    </a:r>
                    <a:endParaRPr lang="en-US" sz="867" b="1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5" name="Textfeld 4">
                    <a:extLst>
                      <a:ext uri="{FF2B5EF4-FFF2-40B4-BE49-F238E27FC236}">
                        <a16:creationId xmlns:a16="http://schemas.microsoft.com/office/drawing/2014/main" id="{477F0FF4-4B61-4F7D-B98F-E4EA02822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702971" y="4587897"/>
                    <a:ext cx="196236" cy="146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k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6D0054CC-DC85-46D2-BF44-6980800CF67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455" y="4587897"/>
                    <a:ext cx="196236" cy="146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Q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F21EAC0A-0711-4F0A-B80C-B6E0AB8C42CD}"/>
                      </a:ext>
                    </a:extLst>
                  </p:cNvPr>
                  <p:cNvSpPr txBox="1"/>
                  <p:nvPr/>
                </p:nvSpPr>
                <p:spPr>
                  <a:xfrm>
                    <a:off x="4436917" y="4587896"/>
                    <a:ext cx="196236" cy="146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de-DE" sz="667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V</a:t>
                    </a:r>
                    <a:endParaRPr lang="en-US" sz="667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cxnSp>
                <p:nvCxnSpPr>
                  <p:cNvPr id="9" name="Gerader Verbinder 8">
                    <a:extLst>
                      <a:ext uri="{FF2B5EF4-FFF2-40B4-BE49-F238E27FC236}">
                        <a16:creationId xmlns:a16="http://schemas.microsoft.com/office/drawing/2014/main" id="{F56D001A-A843-46D8-9927-906524805287}"/>
                      </a:ext>
                    </a:extLst>
                  </p:cNvPr>
                  <p:cNvCxnSpPr/>
                  <p:nvPr/>
                </p:nvCxnSpPr>
                <p:spPr>
                  <a:xfrm>
                    <a:off x="3637121" y="4587896"/>
                    <a:ext cx="1058704" cy="0"/>
                  </a:xfrm>
                  <a:prstGeom prst="line">
                    <a:avLst/>
                  </a:prstGeom>
                  <a:ln>
                    <a:solidFill>
                      <a:srgbClr val="FFFFFF">
                        <a:alpha val="25098"/>
                      </a:srgbClr>
                    </a:solidFill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0D46066-0CE7-43A0-AB9F-ECC76FF59A38}"/>
                  </a:ext>
                </a:extLst>
              </p:cNvPr>
              <p:cNvSpPr txBox="1"/>
              <p:nvPr/>
            </p:nvSpPr>
            <p:spPr>
              <a:xfrm>
                <a:off x="3489912" y="4080648"/>
                <a:ext cx="670968" cy="36254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algn="ctr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DROPOUT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734CC19-1638-41C6-BB45-EA01A070D879}"/>
                  </a:ext>
                </a:extLst>
              </p:cNvPr>
              <p:cNvSpPr txBox="1"/>
              <p:nvPr/>
            </p:nvSpPr>
            <p:spPr>
              <a:xfrm>
                <a:off x="3490981" y="3333870"/>
                <a:ext cx="670968" cy="36254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algn="ctr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LAYER-NORM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4DF9C6A-3029-4993-B6A0-CCCEE3FC7D72}"/>
                  </a:ext>
                </a:extLst>
              </p:cNvPr>
              <p:cNvSpPr txBox="1"/>
              <p:nvPr/>
            </p:nvSpPr>
            <p:spPr>
              <a:xfrm>
                <a:off x="3291182" y="2441138"/>
                <a:ext cx="1058703" cy="634956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algn="ctr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POINTWISE</a:t>
                </a:r>
              </a:p>
              <a:p>
                <a:pPr algn="ctr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FEED FORWARD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E16BB9F0-A275-4393-AF2D-5D02644B6412}"/>
                  </a:ext>
                </a:extLst>
              </p:cNvPr>
              <p:cNvGrpSpPr/>
              <p:nvPr/>
            </p:nvGrpSpPr>
            <p:grpSpPr>
              <a:xfrm>
                <a:off x="3734112" y="3791528"/>
                <a:ext cx="182381" cy="187095"/>
                <a:chOff x="1127760" y="1920765"/>
                <a:chExt cx="182381" cy="187095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9811916C-067B-4527-9F24-4705BA669C8B}"/>
                    </a:ext>
                  </a:extLst>
                </p:cNvPr>
                <p:cNvSpPr/>
                <p:nvPr/>
              </p:nvSpPr>
              <p:spPr>
                <a:xfrm>
                  <a:off x="1127760" y="1927860"/>
                  <a:ext cx="180000" cy="180000"/>
                </a:xfrm>
                <a:prstGeom prst="ellipse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67"/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E89F5933-8D98-40CD-B94A-51C20D0BCE26}"/>
                    </a:ext>
                  </a:extLst>
                </p:cNvPr>
                <p:cNvSpPr txBox="1"/>
                <p:nvPr/>
              </p:nvSpPr>
              <p:spPr>
                <a:xfrm>
                  <a:off x="1130141" y="1920765"/>
                  <a:ext cx="180000" cy="18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de-DE" sz="18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+</a:t>
                  </a:r>
                  <a:endPara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2055" name="Gerade Verbindung mit Pfeil 2054">
                <a:extLst>
                  <a:ext uri="{FF2B5EF4-FFF2-40B4-BE49-F238E27FC236}">
                    <a16:creationId xmlns:a16="http://schemas.microsoft.com/office/drawing/2014/main" id="{19F31466-9C6B-48A0-985D-7E0A3A197C52}"/>
                  </a:ext>
                </a:extLst>
              </p:cNvPr>
              <p:cNvCxnSpPr>
                <a:stCxn id="29" idx="0"/>
                <a:endCxn id="43" idx="2"/>
              </p:cNvCxnSpPr>
              <p:nvPr/>
            </p:nvCxnSpPr>
            <p:spPr>
              <a:xfrm flipV="1">
                <a:off x="3825396" y="3973861"/>
                <a:ext cx="1097" cy="10678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4F5A132B-D3E2-4824-BA5C-B89D9B1E93DC}"/>
                  </a:ext>
                </a:extLst>
              </p:cNvPr>
              <p:cNvCxnSpPr>
                <a:cxnSpLocks/>
                <a:stCxn id="43" idx="0"/>
                <a:endCxn id="30" idx="2"/>
              </p:cNvCxnSpPr>
              <p:nvPr/>
            </p:nvCxnSpPr>
            <p:spPr>
              <a:xfrm flipH="1" flipV="1">
                <a:off x="3826465" y="3696412"/>
                <a:ext cx="28" cy="95116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39CC1906-DB28-4B8F-948D-4580A858C7D4}"/>
                  </a:ext>
                </a:extLst>
              </p:cNvPr>
              <p:cNvSpPr txBox="1"/>
              <p:nvPr/>
            </p:nvSpPr>
            <p:spPr>
              <a:xfrm>
                <a:off x="3483562" y="1897325"/>
                <a:ext cx="670968" cy="36254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48000" tIns="48000" rIns="48000" bIns="48000" rtlCol="0" anchor="ctr">
                <a:noAutofit/>
              </a:bodyPr>
              <a:lstStyle/>
              <a:p>
                <a:pPr algn="ctr"/>
                <a:r>
                  <a:rPr lang="de-DE" sz="867" b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DROPOUT</a:t>
                </a:r>
                <a:endParaRPr lang="en-US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grpSp>
            <p:nvGrpSpPr>
              <p:cNvPr id="51" name="Gruppieren 50">
                <a:extLst>
                  <a:ext uri="{FF2B5EF4-FFF2-40B4-BE49-F238E27FC236}">
                    <a16:creationId xmlns:a16="http://schemas.microsoft.com/office/drawing/2014/main" id="{ADC4106D-037C-40E5-ACEF-6000D822DD7F}"/>
                  </a:ext>
                </a:extLst>
              </p:cNvPr>
              <p:cNvGrpSpPr/>
              <p:nvPr/>
            </p:nvGrpSpPr>
            <p:grpSpPr>
              <a:xfrm>
                <a:off x="3727762" y="1608205"/>
                <a:ext cx="182381" cy="187095"/>
                <a:chOff x="1127760" y="1920765"/>
                <a:chExt cx="182381" cy="187095"/>
              </a:xfrm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5A9154F6-3C82-44AB-B1BD-FBFED30CB2E7}"/>
                    </a:ext>
                  </a:extLst>
                </p:cNvPr>
                <p:cNvSpPr/>
                <p:nvPr/>
              </p:nvSpPr>
              <p:spPr>
                <a:xfrm>
                  <a:off x="1127760" y="1927860"/>
                  <a:ext cx="180000" cy="180000"/>
                </a:xfrm>
                <a:prstGeom prst="ellipse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067"/>
                </a:p>
              </p:txBody>
            </p:sp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332E89A9-5E90-45E0-944D-07DFD3C77053}"/>
                    </a:ext>
                  </a:extLst>
                </p:cNvPr>
                <p:cNvSpPr txBox="1"/>
                <p:nvPr/>
              </p:nvSpPr>
              <p:spPr>
                <a:xfrm>
                  <a:off x="1130141" y="1920765"/>
                  <a:ext cx="180000" cy="18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de-DE" sz="18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+</a:t>
                  </a:r>
                  <a:endPara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9C6DBB53-1F7D-4554-8629-C212647EBEA6}"/>
                  </a:ext>
                </a:extLst>
              </p:cNvPr>
              <p:cNvCxnSpPr>
                <a:stCxn id="49" idx="0"/>
                <a:endCxn id="53" idx="2"/>
              </p:cNvCxnSpPr>
              <p:nvPr/>
            </p:nvCxnSpPr>
            <p:spPr>
              <a:xfrm flipV="1">
                <a:off x="3819046" y="1790538"/>
                <a:ext cx="1097" cy="106787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A519046C-64D3-46F0-BF3F-7BBFF2797076}"/>
                  </a:ext>
                </a:extLst>
              </p:cNvPr>
              <p:cNvCxnSpPr>
                <a:cxnSpLocks/>
                <a:stCxn id="2049" idx="0"/>
              </p:cNvCxnSpPr>
              <p:nvPr/>
            </p:nvCxnSpPr>
            <p:spPr>
              <a:xfrm flipH="1" flipV="1">
                <a:off x="3788667" y="5422176"/>
                <a:ext cx="5216" cy="460294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78FC87CA-C53C-40CC-A948-3B53F0D585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73854" y="5419673"/>
                <a:ext cx="0" cy="195315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1DD64FBB-5F97-4464-A623-11F0F90AD9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9908" y="5422176"/>
                <a:ext cx="0" cy="195315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8" name="Gerader Verbinder 2067">
                <a:extLst>
                  <a:ext uri="{FF2B5EF4-FFF2-40B4-BE49-F238E27FC236}">
                    <a16:creationId xmlns:a16="http://schemas.microsoft.com/office/drawing/2014/main" id="{4B3F8D24-0067-424F-B860-FC94AF2E411E}"/>
                  </a:ext>
                </a:extLst>
              </p:cNvPr>
              <p:cNvCxnSpPr/>
              <p:nvPr/>
            </p:nvCxnSpPr>
            <p:spPr>
              <a:xfrm>
                <a:off x="3439908" y="5614988"/>
                <a:ext cx="733946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4077D909-8EA7-4155-924F-0A0A9341EF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0634" y="4459675"/>
                <a:ext cx="3478" cy="32400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r Verbinder 72">
                <a:extLst>
                  <a:ext uri="{FF2B5EF4-FFF2-40B4-BE49-F238E27FC236}">
                    <a16:creationId xmlns:a16="http://schemas.microsoft.com/office/drawing/2014/main" id="{FF8E364E-C8DB-44DA-9467-73D2EB080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1780" y="5775008"/>
                <a:ext cx="976887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A0C406F1-8C04-459B-BBEF-C57180A14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1780" y="3882694"/>
                <a:ext cx="0" cy="189136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7BD31B29-3801-4249-B5A8-B60A8FD12D00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>
                <a:off x="2811780" y="3882694"/>
                <a:ext cx="924713" cy="1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BEAFBC3B-01F5-4039-A2E3-92373AEEAE05}"/>
                  </a:ext>
                </a:extLst>
              </p:cNvPr>
              <p:cNvCxnSpPr>
                <a:cxnSpLocks/>
                <a:stCxn id="30" idx="0"/>
                <a:endCxn id="31" idx="2"/>
              </p:cNvCxnSpPr>
              <p:nvPr/>
            </p:nvCxnSpPr>
            <p:spPr>
              <a:xfrm flipH="1" flipV="1">
                <a:off x="3820534" y="3076094"/>
                <a:ext cx="5931" cy="257776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8886A06F-984D-4150-818F-3CE04E271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346" y="3204982"/>
                <a:ext cx="976887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F70ED139-4A5D-42FB-8CE2-E94AB6FE3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346" y="1699371"/>
                <a:ext cx="0" cy="1505611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11E32069-DE42-4171-95D3-41121E50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346" y="1697805"/>
                <a:ext cx="883147" cy="0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AE57AFDC-152F-4B50-A7F1-316515D5C73D}"/>
                  </a:ext>
                </a:extLst>
              </p:cNvPr>
              <p:cNvCxnSpPr>
                <a:cxnSpLocks/>
                <a:stCxn id="31" idx="0"/>
                <a:endCxn id="49" idx="2"/>
              </p:cNvCxnSpPr>
              <p:nvPr/>
            </p:nvCxnSpPr>
            <p:spPr>
              <a:xfrm flipH="1" flipV="1">
                <a:off x="3819046" y="2259867"/>
                <a:ext cx="1488" cy="181271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52E4CEFC-EC31-416C-A587-A46F4B2B133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>
              <a:off x="3820115" y="1003934"/>
              <a:ext cx="0" cy="14661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FE55C30C-0019-4AA6-B8BC-718BDE53722D}"/>
                </a:ext>
              </a:extLst>
            </p:cNvPr>
            <p:cNvCxnSpPr>
              <a:cxnSpLocks/>
            </p:cNvCxnSpPr>
            <p:nvPr/>
          </p:nvCxnSpPr>
          <p:spPr>
            <a:xfrm>
              <a:off x="3817582" y="1002166"/>
              <a:ext cx="698000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7B232FC-C48D-42EA-AE9D-5462CA9E867C}"/>
                </a:ext>
              </a:extLst>
            </p:cNvPr>
            <p:cNvSpPr txBox="1"/>
            <p:nvPr/>
          </p:nvSpPr>
          <p:spPr>
            <a:xfrm>
              <a:off x="3128627" y="6481392"/>
              <a:ext cx="135333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INPUTS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28" name="Gerade Verbindung mit Pfeil 227">
              <a:extLst>
                <a:ext uri="{FF2B5EF4-FFF2-40B4-BE49-F238E27FC236}">
                  <a16:creationId xmlns:a16="http://schemas.microsoft.com/office/drawing/2014/main" id="{D5899895-EE33-4AE0-A624-B46BA864FE30}"/>
                </a:ext>
              </a:extLst>
            </p:cNvPr>
            <p:cNvCxnSpPr>
              <a:cxnSpLocks/>
              <a:stCxn id="10" idx="0"/>
              <a:endCxn id="4" idx="2"/>
            </p:cNvCxnSpPr>
            <p:nvPr/>
          </p:nvCxnSpPr>
          <p:spPr>
            <a:xfrm flipV="1">
              <a:off x="3805292" y="6381328"/>
              <a:ext cx="3417" cy="100064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9" name="Grafik 238" descr="Kompass">
              <a:extLst>
                <a:ext uri="{FF2B5EF4-FFF2-40B4-BE49-F238E27FC236}">
                  <a16:creationId xmlns:a16="http://schemas.microsoft.com/office/drawing/2014/main" id="{FCF7A57A-254A-47C2-9D9F-811B1B2D2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0240" y="5782972"/>
              <a:ext cx="382332" cy="382332"/>
            </a:xfrm>
            <a:prstGeom prst="rect">
              <a:avLst/>
            </a:prstGeom>
          </p:spPr>
        </p:pic>
        <p:cxnSp>
          <p:nvCxnSpPr>
            <p:cNvPr id="242" name="Gerade Verbindung mit Pfeil 241">
              <a:extLst>
                <a:ext uri="{FF2B5EF4-FFF2-40B4-BE49-F238E27FC236}">
                  <a16:creationId xmlns:a16="http://schemas.microsoft.com/office/drawing/2014/main" id="{C9376731-0E33-4B0A-A49A-F0D0E0CAC7BF}"/>
                </a:ext>
              </a:extLst>
            </p:cNvPr>
            <p:cNvCxnSpPr>
              <a:cxnSpLocks/>
              <a:stCxn id="239" idx="3"/>
              <a:endCxn id="2049" idx="1"/>
            </p:cNvCxnSpPr>
            <p:nvPr/>
          </p:nvCxnSpPr>
          <p:spPr>
            <a:xfrm flipV="1">
              <a:off x="3152572" y="5973637"/>
              <a:ext cx="551311" cy="501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feld 258">
              <a:extLst>
                <a:ext uri="{FF2B5EF4-FFF2-40B4-BE49-F238E27FC236}">
                  <a16:creationId xmlns:a16="http://schemas.microsoft.com/office/drawing/2014/main" id="{06BBC91E-71F5-4A11-B628-4732BFC0FD32}"/>
                </a:ext>
              </a:extLst>
            </p:cNvPr>
            <p:cNvSpPr txBox="1"/>
            <p:nvPr/>
          </p:nvSpPr>
          <p:spPr>
            <a:xfrm>
              <a:off x="1694813" y="5813228"/>
              <a:ext cx="135333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POSITIONAL</a:t>
              </a:r>
            </a:p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ENCODING</a:t>
              </a:r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065" name="Textfeld 2064">
            <a:extLst>
              <a:ext uri="{FF2B5EF4-FFF2-40B4-BE49-F238E27FC236}">
                <a16:creationId xmlns:a16="http://schemas.microsoft.com/office/drawing/2014/main" id="{4086DEE9-0C75-40DC-A654-B9AB61DA0CA4}"/>
              </a:ext>
            </a:extLst>
          </p:cNvPr>
          <p:cNvSpPr txBox="1"/>
          <p:nvPr/>
        </p:nvSpPr>
        <p:spPr>
          <a:xfrm>
            <a:off x="2711008" y="1348223"/>
            <a:ext cx="705597" cy="6645388"/>
          </a:xfrm>
          <a:prstGeom prst="rect">
            <a:avLst/>
          </a:prstGeom>
          <a:noFill/>
        </p:spPr>
        <p:txBody>
          <a:bodyPr vert="vert" wrap="square" rtlCol="0" anchor="ctr">
            <a:noAutofit/>
          </a:bodyPr>
          <a:lstStyle/>
          <a:p>
            <a:pPr algn="ctr"/>
            <a:r>
              <a:rPr lang="de-DE" sz="4267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ENCODER </a:t>
            </a:r>
            <a:r>
              <a:rPr lang="de-DE" sz="4267" b="1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de-DE" sz="4267" b="1" baseline="-25000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4267" b="1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903B259A-8FA8-4B2B-BA05-035B6E47C88E}"/>
              </a:ext>
            </a:extLst>
          </p:cNvPr>
          <p:cNvGrpSpPr/>
          <p:nvPr/>
        </p:nvGrpSpPr>
        <p:grpSpPr>
          <a:xfrm>
            <a:off x="6854736" y="1648884"/>
            <a:ext cx="2907176" cy="2839677"/>
            <a:chOff x="7641716" y="1551271"/>
            <a:chExt cx="2180382" cy="2129758"/>
          </a:xfrm>
        </p:grpSpPr>
        <p:sp>
          <p:nvSpPr>
            <p:cNvPr id="235" name="Rechteck 234">
              <a:extLst>
                <a:ext uri="{FF2B5EF4-FFF2-40B4-BE49-F238E27FC236}">
                  <a16:creationId xmlns:a16="http://schemas.microsoft.com/office/drawing/2014/main" id="{1ED6C2F5-AAC1-4F6F-AC37-25B0EFAD9AFD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256" name="Textfeld 255">
              <a:extLst>
                <a:ext uri="{FF2B5EF4-FFF2-40B4-BE49-F238E27FC236}">
                  <a16:creationId xmlns:a16="http://schemas.microsoft.com/office/drawing/2014/main" id="{D91537D7-0372-4A79-8E9C-F42D437E613C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#1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7" name="Textfeld 256">
              <a:extLst>
                <a:ext uri="{FF2B5EF4-FFF2-40B4-BE49-F238E27FC236}">
                  <a16:creationId xmlns:a16="http://schemas.microsoft.com/office/drawing/2014/main" id="{A57B2C5E-4392-49F5-9CD5-EB71BB213610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60" name="Gerade Verbindung mit Pfeil 259">
              <a:extLst>
                <a:ext uri="{FF2B5EF4-FFF2-40B4-BE49-F238E27FC236}">
                  <a16:creationId xmlns:a16="http://schemas.microsoft.com/office/drawing/2014/main" id="{BDAB122D-0B48-4940-A878-136F8DB91378}"/>
                </a:ext>
              </a:extLst>
            </p:cNvPr>
            <p:cNvCxnSpPr>
              <a:cxnSpLocks/>
              <a:stCxn id="256" idx="2"/>
              <a:endCxn id="257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feld 230">
              <a:extLst>
                <a:ext uri="{FF2B5EF4-FFF2-40B4-BE49-F238E27FC236}">
                  <a16:creationId xmlns:a16="http://schemas.microsoft.com/office/drawing/2014/main" id="{6B7528AD-3725-470D-AA33-1A55512CCAE3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     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4" name="Textfeld 233">
              <a:extLst>
                <a:ext uri="{FF2B5EF4-FFF2-40B4-BE49-F238E27FC236}">
                  <a16:creationId xmlns:a16="http://schemas.microsoft.com/office/drawing/2014/main" id="{0BFE56ED-F74A-45DA-B036-EC44F11929B5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HEALTHINESS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2" name="Grafik 11" descr="Verbotsschild">
            <a:extLst>
              <a:ext uri="{FF2B5EF4-FFF2-40B4-BE49-F238E27FC236}">
                <a16:creationId xmlns:a16="http://schemas.microsoft.com/office/drawing/2014/main" id="{50D3453A-5818-4A59-9D16-F96FF06E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2274" y="3875665"/>
            <a:ext cx="651601" cy="651601"/>
          </a:xfrm>
          <a:prstGeom prst="rect">
            <a:avLst/>
          </a:prstGeom>
        </p:spPr>
      </p:pic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B7FF26D6-7CC7-48C9-9B94-88F418DA62C8}"/>
              </a:ext>
            </a:extLst>
          </p:cNvPr>
          <p:cNvGrpSpPr/>
          <p:nvPr/>
        </p:nvGrpSpPr>
        <p:grpSpPr>
          <a:xfrm>
            <a:off x="9938999" y="1657259"/>
            <a:ext cx="2907176" cy="2839677"/>
            <a:chOff x="7641716" y="1551271"/>
            <a:chExt cx="2180382" cy="212975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67C79BD-9233-418A-877F-CBE637980665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246" name="Textfeld 245">
              <a:extLst>
                <a:ext uri="{FF2B5EF4-FFF2-40B4-BE49-F238E27FC236}">
                  <a16:creationId xmlns:a16="http://schemas.microsoft.com/office/drawing/2014/main" id="{F17DB689-8132-49E2-9AA8-1A195C9479DB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#2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91A3BCF2-FA5E-43FC-8532-B7EFAB48E37C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49" name="Gerade Verbindung mit Pfeil 248">
              <a:extLst>
                <a:ext uri="{FF2B5EF4-FFF2-40B4-BE49-F238E27FC236}">
                  <a16:creationId xmlns:a16="http://schemas.microsoft.com/office/drawing/2014/main" id="{AF9742F4-8B9D-4790-907F-AD9174E8C836}"/>
                </a:ext>
              </a:extLst>
            </p:cNvPr>
            <p:cNvCxnSpPr>
              <a:cxnSpLocks/>
              <a:stCxn id="246" idx="2"/>
              <a:endCxn id="248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feld 249">
              <a:extLst>
                <a:ext uri="{FF2B5EF4-FFF2-40B4-BE49-F238E27FC236}">
                  <a16:creationId xmlns:a16="http://schemas.microsoft.com/office/drawing/2014/main" id="{DD945D9F-0788-4E3B-ABCD-E6D60F01CBD9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     1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1" name="Textfeld 250">
              <a:extLst>
                <a:ext uri="{FF2B5EF4-FFF2-40B4-BE49-F238E27FC236}">
                  <a16:creationId xmlns:a16="http://schemas.microsoft.com/office/drawing/2014/main" id="{1EC7243E-C6DB-4B9F-864B-29655FAE674A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QUALITY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53" name="Gruppieren 252">
            <a:extLst>
              <a:ext uri="{FF2B5EF4-FFF2-40B4-BE49-F238E27FC236}">
                <a16:creationId xmlns:a16="http://schemas.microsoft.com/office/drawing/2014/main" id="{D65317D2-4A73-48DD-890D-86007B8B1338}"/>
              </a:ext>
            </a:extLst>
          </p:cNvPr>
          <p:cNvGrpSpPr/>
          <p:nvPr/>
        </p:nvGrpSpPr>
        <p:grpSpPr>
          <a:xfrm>
            <a:off x="13023260" y="1648884"/>
            <a:ext cx="2907176" cy="2839677"/>
            <a:chOff x="7641716" y="1551271"/>
            <a:chExt cx="2180382" cy="2129758"/>
          </a:xfrm>
        </p:grpSpPr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F4834F03-CBC2-4534-81CB-5C1F31834DBD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FC36BB07-E9D7-4D6D-A0DD-4B654A3549EE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#3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5" name="Textfeld 264">
              <a:extLst>
                <a:ext uri="{FF2B5EF4-FFF2-40B4-BE49-F238E27FC236}">
                  <a16:creationId xmlns:a16="http://schemas.microsoft.com/office/drawing/2014/main" id="{FAD693D6-6134-4A9C-8BBE-3D0ED52AC358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F2808816-16D1-45EA-B6EB-D8DCCCC3FB31}"/>
                </a:ext>
              </a:extLst>
            </p:cNvPr>
            <p:cNvCxnSpPr>
              <a:cxnSpLocks/>
              <a:stCxn id="255" idx="2"/>
              <a:endCxn id="265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feld 266">
              <a:extLst>
                <a:ext uri="{FF2B5EF4-FFF2-40B4-BE49-F238E27FC236}">
                  <a16:creationId xmlns:a16="http://schemas.microsoft.com/office/drawing/2014/main" id="{71A4B8EE-1414-4BCE-825E-D861DDA360FA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     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8" name="Textfeld 267">
              <a:extLst>
                <a:ext uri="{FF2B5EF4-FFF2-40B4-BE49-F238E27FC236}">
                  <a16:creationId xmlns:a16="http://schemas.microsoft.com/office/drawing/2014/main" id="{1DD081CA-EA06-4821-BAFD-A4E7AB835F0C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PRICE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D5A4C906-75CF-48F5-816F-599B87DF075E}"/>
              </a:ext>
            </a:extLst>
          </p:cNvPr>
          <p:cNvCxnSpPr>
            <a:cxnSpLocks/>
            <a:endCxn id="256" idx="0"/>
          </p:cNvCxnSpPr>
          <p:nvPr/>
        </p:nvCxnSpPr>
        <p:spPr>
          <a:xfrm>
            <a:off x="8228262" y="1486539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9A8D9211-7ADA-4072-954C-E2AADD273FEA}"/>
              </a:ext>
            </a:extLst>
          </p:cNvPr>
          <p:cNvCxnSpPr>
            <a:cxnSpLocks/>
          </p:cNvCxnSpPr>
          <p:nvPr/>
        </p:nvCxnSpPr>
        <p:spPr>
          <a:xfrm>
            <a:off x="11297705" y="1494915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36CF46FA-C654-4D54-88CA-294146E254A9}"/>
              </a:ext>
            </a:extLst>
          </p:cNvPr>
          <p:cNvCxnSpPr>
            <a:cxnSpLocks/>
          </p:cNvCxnSpPr>
          <p:nvPr/>
        </p:nvCxnSpPr>
        <p:spPr>
          <a:xfrm>
            <a:off x="14397813" y="1479135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7E2C0589-B10D-4317-801C-F296E6FD1790}"/>
              </a:ext>
            </a:extLst>
          </p:cNvPr>
          <p:cNvSpPr txBox="1"/>
          <p:nvPr/>
        </p:nvSpPr>
        <p:spPr>
          <a:xfrm>
            <a:off x="6800324" y="5103827"/>
            <a:ext cx="9130112" cy="165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67">
                <a:latin typeface="Helvetica" panose="020B0604020202020204" pitchFamily="34" charset="0"/>
                <a:cs typeface="Helvetica" panose="020B0604020202020204" pitchFamily="34" charset="0"/>
              </a:rPr>
              <a:t>One Sentiment Head per </a:t>
            </a:r>
            <a:r>
              <a:rPr lang="de-DE" sz="5067" err="1">
                <a:latin typeface="Helvetica" panose="020B0604020202020204" pitchFamily="34" charset="0"/>
                <a:cs typeface="Helvetica" panose="020B0604020202020204" pitchFamily="34" charset="0"/>
              </a:rPr>
              <a:t>Aspect</a:t>
            </a:r>
            <a:r>
              <a:rPr lang="de-DE" sz="5067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5067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Grafik 5" descr="Lachendes Gesicht mit einfarbiger Füllung">
            <a:extLst>
              <a:ext uri="{FF2B5EF4-FFF2-40B4-BE49-F238E27FC236}">
                <a16:creationId xmlns:a16="http://schemas.microsoft.com/office/drawing/2014/main" id="{A91E9B07-FA5C-4031-B1FE-2BD3AB1F8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929" y="3872173"/>
            <a:ext cx="652800" cy="652800"/>
          </a:xfrm>
          <a:prstGeom prst="rect">
            <a:avLst/>
          </a:prstGeom>
        </p:spPr>
      </p:pic>
      <p:pic>
        <p:nvPicPr>
          <p:cNvPr id="96" name="Grafik 95" descr="Verbotsschild">
            <a:extLst>
              <a:ext uri="{FF2B5EF4-FFF2-40B4-BE49-F238E27FC236}">
                <a16:creationId xmlns:a16="http://schemas.microsoft.com/office/drawing/2014/main" id="{6C3583ED-B3C0-46B5-BA78-3F8427BF2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230" y="3828473"/>
            <a:ext cx="651601" cy="651601"/>
          </a:xfrm>
          <a:prstGeom prst="rect">
            <a:avLst/>
          </a:prstGeom>
        </p:spPr>
      </p:pic>
      <p:sp>
        <p:nvSpPr>
          <p:cNvPr id="95" name="Rechteck: abgerundete Ecken 17">
            <a:extLst>
              <a:ext uri="{FF2B5EF4-FFF2-40B4-BE49-F238E27FC236}">
                <a16:creationId xmlns:a16="http://schemas.microsoft.com/office/drawing/2014/main" id="{36CB2A79-BE69-3244-BE3B-680AADAB1A9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7" name="Grafik 18">
            <a:extLst>
              <a:ext uri="{FF2B5EF4-FFF2-40B4-BE49-F238E27FC236}">
                <a16:creationId xmlns:a16="http://schemas.microsoft.com/office/drawing/2014/main" id="{80C21CD6-E83D-9540-A557-573A0311B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98" name="Rechteck: abgerundete Ecken 17">
            <a:extLst>
              <a:ext uri="{FF2B5EF4-FFF2-40B4-BE49-F238E27FC236}">
                <a16:creationId xmlns:a16="http://schemas.microsoft.com/office/drawing/2014/main" id="{FF9B68AE-696C-314A-B1F1-B5536C1EAE53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9" name="Grafik 18">
            <a:extLst>
              <a:ext uri="{FF2B5EF4-FFF2-40B4-BE49-F238E27FC236}">
                <a16:creationId xmlns:a16="http://schemas.microsoft.com/office/drawing/2014/main" id="{CEF71AE0-8809-F943-8C4E-5A559735D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0" name="Rechteck: abgerundete Ecken 17">
            <a:extLst>
              <a:ext uri="{FF2B5EF4-FFF2-40B4-BE49-F238E27FC236}">
                <a16:creationId xmlns:a16="http://schemas.microsoft.com/office/drawing/2014/main" id="{06DE2024-AA5E-8F4B-AE6F-99B48ABCBCE6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8">
            <a:extLst>
              <a:ext uri="{FF2B5EF4-FFF2-40B4-BE49-F238E27FC236}">
                <a16:creationId xmlns:a16="http://schemas.microsoft.com/office/drawing/2014/main" id="{745D03C6-3E47-1F4A-B782-E8B72D5556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02" name="Rechteck: abgerundete Ecken 17">
            <a:extLst>
              <a:ext uri="{FF2B5EF4-FFF2-40B4-BE49-F238E27FC236}">
                <a16:creationId xmlns:a16="http://schemas.microsoft.com/office/drawing/2014/main" id="{B3F94830-27C3-574B-9DE5-73CC7B3AD733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" name="Grafik 18">
            <a:extLst>
              <a:ext uri="{FF2B5EF4-FFF2-40B4-BE49-F238E27FC236}">
                <a16:creationId xmlns:a16="http://schemas.microsoft.com/office/drawing/2014/main" id="{D8E109A4-135A-3D4E-AC3C-454D7FA8A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04" name="Rechteck: abgerundete Ecken 17">
            <a:extLst>
              <a:ext uri="{FF2B5EF4-FFF2-40B4-BE49-F238E27FC236}">
                <a16:creationId xmlns:a16="http://schemas.microsoft.com/office/drawing/2014/main" id="{745BA2F0-DF49-E741-9B6C-DB036C1C0710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" name="Grafik 104">
            <a:extLst>
              <a:ext uri="{FF2B5EF4-FFF2-40B4-BE49-F238E27FC236}">
                <a16:creationId xmlns:a16="http://schemas.microsoft.com/office/drawing/2014/main" id="{C6B39EDE-14D7-7943-9E6B-578D2BDA00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106" name="Picture 2" descr="http://jalammar.github.io/images/t/transformer_positional_encoding_large_example.png">
            <a:extLst>
              <a:ext uri="{FF2B5EF4-FFF2-40B4-BE49-F238E27FC236}">
                <a16:creationId xmlns:a16="http://schemas.microsoft.com/office/drawing/2014/main" id="{A8E5144D-D90F-0743-8D67-D6B1A71EB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45" y="7780767"/>
            <a:ext cx="1235371" cy="9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Shape 41">
            <a:extLst>
              <a:ext uri="{FF2B5EF4-FFF2-40B4-BE49-F238E27FC236}">
                <a16:creationId xmlns:a16="http://schemas.microsoft.com/office/drawing/2014/main" id="{C4663BB4-C0FE-DB42-BCAC-25BA84EF884D}"/>
              </a:ext>
            </a:extLst>
          </p:cNvPr>
          <p:cNvSpPr txBox="1">
            <a:spLocks/>
          </p:cNvSpPr>
          <p:nvPr/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6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1B7F8857-75B1-6A40-AE25-1FE64907A950}"/>
              </a:ext>
            </a:extLst>
          </p:cNvPr>
          <p:cNvSpPr txBox="1">
            <a:spLocks/>
          </p:cNvSpPr>
          <p:nvPr/>
        </p:nvSpPr>
        <p:spPr>
          <a:xfrm>
            <a:off x="800100" y="241300"/>
            <a:ext cx="14668500" cy="952500"/>
          </a:xfrm>
          <a:prstGeom prst="rect">
            <a:avLst/>
          </a:prstGeom>
        </p:spPr>
        <p:txBody>
          <a:bodyPr/>
          <a:lstStyle>
            <a:lvl1pPr marL="0" marR="0" indent="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1pPr>
            <a:lvl2pPr marL="0" marR="0" indent="2286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ctr" defTabSz="5461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/>
              <a:t>ABSA-Transformer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D4A3CBC-71A5-2E41-B34F-35A036EEE9EF}"/>
              </a:ext>
            </a:extLst>
          </p:cNvPr>
          <p:cNvSpPr txBox="1"/>
          <p:nvPr/>
        </p:nvSpPr>
        <p:spPr>
          <a:xfrm>
            <a:off x="12119830" y="624129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[69]</a:t>
            </a:r>
          </a:p>
        </p:txBody>
      </p:sp>
    </p:spTree>
    <p:extLst>
      <p:ext uri="{BB962C8B-B14F-4D97-AF65-F5344CB8AC3E}">
        <p14:creationId xmlns:p14="http://schemas.microsoft.com/office/powerpoint/2010/main" val="148523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6256027" cy="9144001"/>
            <a:chOff x="0" y="0"/>
            <a:chExt cx="16256027" cy="9144001"/>
          </a:xfrm>
        </p:grpSpPr>
        <p:pic>
          <p:nvPicPr>
            <p:cNvPr id="6" name="Lehrstuhl_header_Fotolia_11319067_L.jpg"/>
            <p:cNvPicPr>
              <a:picLocks/>
            </p:cNvPicPr>
            <p:nvPr/>
          </p:nvPicPr>
          <p:blipFill>
            <a:blip r:embed="rId2"/>
            <a:srcRect b="15864"/>
            <a:stretch>
              <a:fillRect/>
            </a:stretch>
          </p:blipFill>
          <p:spPr>
            <a:xfrm>
              <a:off x="0" y="0"/>
              <a:ext cx="16256001" cy="9144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8"/>
            <p:cNvSpPr/>
            <p:nvPr/>
          </p:nvSpPr>
          <p:spPr>
            <a:xfrm>
              <a:off x="0" y="0"/>
              <a:ext cx="16256027" cy="9144000"/>
            </a:xfrm>
            <a:prstGeom prst="rect">
              <a:avLst/>
            </a:prstGeom>
            <a:gradFill flip="none" rotWithShape="1">
              <a:gsLst>
                <a:gs pos="99000">
                  <a:schemeClr val="accent1">
                    <a:lumMod val="0"/>
                    <a:lumOff val="100000"/>
                    <a:alpha val="80000"/>
                  </a:schemeClr>
                </a:gs>
                <a:gs pos="0">
                  <a:schemeClr val="bg1">
                    <a:alpha val="86000"/>
                  </a:schemeClr>
                </a:gs>
              </a:gsLst>
              <a:lin ang="5400000" scaled="0"/>
              <a:tileRect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B324FEF-2266-A148-9440-827AA9646C02}"/>
              </a:ext>
            </a:extLst>
          </p:cNvPr>
          <p:cNvGrpSpPr/>
          <p:nvPr/>
        </p:nvGrpSpPr>
        <p:grpSpPr>
          <a:xfrm>
            <a:off x="-536714" y="-8806382"/>
            <a:ext cx="23734644" cy="24565894"/>
            <a:chOff x="-536714" y="-8806382"/>
            <a:chExt cx="23734644" cy="24565894"/>
          </a:xfrm>
        </p:grpSpPr>
        <p:pic>
          <p:nvPicPr>
            <p:cNvPr id="26" name="Picture 2" descr="Bildergebnis fÃ¼r transformer">
              <a:extLst>
                <a:ext uri="{FF2B5EF4-FFF2-40B4-BE49-F238E27FC236}">
                  <a16:creationId xmlns:a16="http://schemas.microsoft.com/office/drawing/2014/main" id="{55AEC0E4-FE17-D44F-88C9-DC4D68D1D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5751" b="-68981"/>
            <a:stretch/>
          </p:blipFill>
          <p:spPr bwMode="auto">
            <a:xfrm>
              <a:off x="0" y="-8806382"/>
              <a:ext cx="23197930" cy="245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5A7ACC-4576-0946-B41A-7DB0CE38B997}"/>
                </a:ext>
              </a:extLst>
            </p:cNvPr>
            <p:cNvSpPr/>
            <p:nvPr/>
          </p:nvSpPr>
          <p:spPr>
            <a:xfrm>
              <a:off x="-536714" y="-89452"/>
              <a:ext cx="15925447" cy="93229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Shape 41"/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7</a:t>
            </a:r>
            <a:endParaRPr/>
          </a:p>
        </p:txBody>
      </p:sp>
      <p:sp>
        <p:nvSpPr>
          <p:cNvPr id="8" name="Rechteck: abgerundete Ecken 17"/>
          <p:cNvSpPr/>
          <p:nvPr/>
        </p:nvSpPr>
        <p:spPr>
          <a:xfrm>
            <a:off x="510929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146912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/>
          <p:cNvSpPr/>
          <p:nvPr/>
        </p:nvSpPr>
        <p:spPr>
          <a:xfrm>
            <a:off x="510928" y="2811366"/>
            <a:ext cx="1013071" cy="102679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694" y="295773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/>
          <p:cNvSpPr/>
          <p:nvPr/>
        </p:nvSpPr>
        <p:spPr>
          <a:xfrm>
            <a:off x="510928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4" y="4519371"/>
            <a:ext cx="734065" cy="734065"/>
          </a:xfrm>
          <a:prstGeom prst="rect">
            <a:avLst/>
          </a:prstGeom>
        </p:spPr>
      </p:pic>
      <p:sp>
        <p:nvSpPr>
          <p:cNvPr id="16" name="Rechteck: abgerundete Ecken 17"/>
          <p:cNvSpPr/>
          <p:nvPr/>
        </p:nvSpPr>
        <p:spPr>
          <a:xfrm>
            <a:off x="510929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6007982"/>
            <a:ext cx="734065" cy="734065"/>
          </a:xfrm>
          <a:prstGeom prst="rect">
            <a:avLst/>
          </a:prstGeom>
        </p:spPr>
      </p:pic>
      <p:sp>
        <p:nvSpPr>
          <p:cNvPr id="18" name="Rechteck: abgerundete Ecken 17"/>
          <p:cNvSpPr/>
          <p:nvPr/>
        </p:nvSpPr>
        <p:spPr>
          <a:xfrm>
            <a:off x="510929" y="7427691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7574057"/>
            <a:ext cx="734065" cy="73406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034929" y="1507858"/>
            <a:ext cx="128940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Introduction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: ABSA &amp; Transformer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034928" y="2997159"/>
            <a:ext cx="162560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>
                <a:solidFill>
                  <a:srgbClr val="00B050"/>
                </a:solidFill>
                <a:latin typeface="Helvetica Neue Medium" charset="0"/>
                <a:sym typeface="Helvetica Neue Light"/>
              </a:rPr>
              <a:t>Useful</a:t>
            </a:r>
            <a:r>
              <a:rPr lang="de-DE" sz="3600">
                <a:solidFill>
                  <a:srgbClr val="00B050"/>
                </a:solidFill>
                <a:latin typeface="Helvetica Neue Medium" charset="0"/>
                <a:sym typeface="Helvetica Neue Light"/>
              </a:rPr>
              <a:t> Information: Docker &amp; Hyperparameters </a:t>
            </a:r>
            <a:endParaRPr lang="de-DE" sz="3600">
              <a:solidFill>
                <a:srgbClr val="00B050"/>
              </a:solidFill>
              <a:latin typeface="Helvetica Neue Medium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034927" y="4557932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Discussion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of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Results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034927" y="6042730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Multitask &amp; Transfer Learning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034927" y="7608006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Conclusion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2430E7D-225C-BC4F-BBAC-9F38C5B94199}"/>
              </a:ext>
            </a:extLst>
          </p:cNvPr>
          <p:cNvSpPr txBox="1"/>
          <p:nvPr/>
        </p:nvSpPr>
        <p:spPr>
          <a:xfrm>
            <a:off x="5180376" y="1507858"/>
            <a:ext cx="2910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>
                <a:latin typeface="Helvetica Neue Medium" charset="0"/>
                <a:sym typeface="Helvetica Neue Light"/>
              </a:rPr>
              <a:t> </a:t>
            </a:r>
            <a:endParaRPr lang="de-DE" sz="360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5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E09E-AD5D-46EE-81BF-446F998C2B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9699" y="1"/>
            <a:ext cx="16116300" cy="1648884"/>
          </a:xfrm>
          <a:noFill/>
        </p:spPr>
        <p:txBody>
          <a:bodyPr>
            <a:normAutofit/>
          </a:bodyPr>
          <a:lstStyle/>
          <a:p>
            <a:pPr algn="ctr"/>
            <a:r>
              <a:rPr lang="de-DE">
                <a:latin typeface="Helvetica" panose="020B0604020202020204" pitchFamily="34" charset="0"/>
                <a:cs typeface="Helvetica" panose="020B0604020202020204" pitchFamily="34" charset="0"/>
              </a:rPr>
              <a:t>Docker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Rechteck: abgerundete Ecken 17">
            <a:extLst>
              <a:ext uri="{FF2B5EF4-FFF2-40B4-BE49-F238E27FC236}">
                <a16:creationId xmlns:a16="http://schemas.microsoft.com/office/drawing/2014/main" id="{36CB2A79-BE69-3244-BE3B-680AADAB1A9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7" name="Grafik 18">
            <a:extLst>
              <a:ext uri="{FF2B5EF4-FFF2-40B4-BE49-F238E27FC236}">
                <a16:creationId xmlns:a16="http://schemas.microsoft.com/office/drawing/2014/main" id="{80C21CD6-E83D-9540-A557-573A0311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98" name="Rechteck: abgerundete Ecken 17">
            <a:extLst>
              <a:ext uri="{FF2B5EF4-FFF2-40B4-BE49-F238E27FC236}">
                <a16:creationId xmlns:a16="http://schemas.microsoft.com/office/drawing/2014/main" id="{FF9B68AE-696C-314A-B1F1-B5536C1EAE53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9" name="Grafik 18">
            <a:extLst>
              <a:ext uri="{FF2B5EF4-FFF2-40B4-BE49-F238E27FC236}">
                <a16:creationId xmlns:a16="http://schemas.microsoft.com/office/drawing/2014/main" id="{CEF71AE0-8809-F943-8C4E-5A559735D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0" name="Rechteck: abgerundete Ecken 17">
            <a:extLst>
              <a:ext uri="{FF2B5EF4-FFF2-40B4-BE49-F238E27FC236}">
                <a16:creationId xmlns:a16="http://schemas.microsoft.com/office/drawing/2014/main" id="{06DE2024-AA5E-8F4B-AE6F-99B48ABCBCE6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8">
            <a:extLst>
              <a:ext uri="{FF2B5EF4-FFF2-40B4-BE49-F238E27FC236}">
                <a16:creationId xmlns:a16="http://schemas.microsoft.com/office/drawing/2014/main" id="{745D03C6-3E47-1F4A-B782-E8B72D555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02" name="Rechteck: abgerundete Ecken 17">
            <a:extLst>
              <a:ext uri="{FF2B5EF4-FFF2-40B4-BE49-F238E27FC236}">
                <a16:creationId xmlns:a16="http://schemas.microsoft.com/office/drawing/2014/main" id="{B3F94830-27C3-574B-9DE5-73CC7B3AD733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" name="Grafik 18">
            <a:extLst>
              <a:ext uri="{FF2B5EF4-FFF2-40B4-BE49-F238E27FC236}">
                <a16:creationId xmlns:a16="http://schemas.microsoft.com/office/drawing/2014/main" id="{D8E109A4-135A-3D4E-AC3C-454D7FA8A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04" name="Rechteck: abgerundete Ecken 17">
            <a:extLst>
              <a:ext uri="{FF2B5EF4-FFF2-40B4-BE49-F238E27FC236}">
                <a16:creationId xmlns:a16="http://schemas.microsoft.com/office/drawing/2014/main" id="{745BA2F0-DF49-E741-9B6C-DB036C1C0710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" name="Grafik 104">
            <a:extLst>
              <a:ext uri="{FF2B5EF4-FFF2-40B4-BE49-F238E27FC236}">
                <a16:creationId xmlns:a16="http://schemas.microsoft.com/office/drawing/2014/main" id="{C6B39EDE-14D7-7943-9E6B-578D2BDA0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ABDED53-4514-8746-8731-8514EDE7FCA7}"/>
              </a:ext>
            </a:extLst>
          </p:cNvPr>
          <p:cNvGrpSpPr/>
          <p:nvPr/>
        </p:nvGrpSpPr>
        <p:grpSpPr>
          <a:xfrm>
            <a:off x="1771950" y="1322755"/>
            <a:ext cx="5348929" cy="7250138"/>
            <a:chOff x="985566" y="978200"/>
            <a:chExt cx="5348929" cy="7250138"/>
          </a:xfrm>
        </p:grpSpPr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667C4B14-0587-5D43-B457-A34CB940349C}"/>
                </a:ext>
              </a:extLst>
            </p:cNvPr>
            <p:cNvSpPr/>
            <p:nvPr/>
          </p:nvSpPr>
          <p:spPr>
            <a:xfrm>
              <a:off x="985566" y="978200"/>
              <a:ext cx="5326272" cy="7250138"/>
            </a:xfrm>
            <a:prstGeom prst="rect">
              <a:avLst/>
            </a:prstGeom>
            <a:noFill/>
            <a:ln w="38100" cap="flat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D7E9B500-714F-F743-A8EA-F56471B3E5AB}"/>
                </a:ext>
              </a:extLst>
            </p:cNvPr>
            <p:cNvSpPr txBox="1"/>
            <p:nvPr/>
          </p:nvSpPr>
          <p:spPr>
            <a:xfrm>
              <a:off x="1156512" y="7157602"/>
              <a:ext cx="5029201" cy="8504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HARDWARE / INFRASTRUCTURE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46366C8E-0E43-AC4B-8903-547F1593A940}"/>
                </a:ext>
              </a:extLst>
            </p:cNvPr>
            <p:cNvSpPr txBox="1"/>
            <p:nvPr/>
          </p:nvSpPr>
          <p:spPr>
            <a:xfrm>
              <a:off x="1156512" y="6227436"/>
              <a:ext cx="5029201" cy="8504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HOST OPERATING SYSTEM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87CEBDCE-9961-A540-95C8-12A57CF86F98}"/>
                </a:ext>
              </a:extLst>
            </p:cNvPr>
            <p:cNvSpPr txBox="1"/>
            <p:nvPr/>
          </p:nvSpPr>
          <p:spPr>
            <a:xfrm>
              <a:off x="1156512" y="5296409"/>
              <a:ext cx="5029201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DOCKER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1A4580B1-35D5-8243-839D-C8A12D41FF1A}"/>
                </a:ext>
              </a:extLst>
            </p:cNvPr>
            <p:cNvSpPr txBox="1"/>
            <p:nvPr/>
          </p:nvSpPr>
          <p:spPr>
            <a:xfrm rot="16200000">
              <a:off x="452688" y="3661556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A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D187AC30-3492-AF4E-ADC7-2AB23DB04F73}"/>
                </a:ext>
              </a:extLst>
            </p:cNvPr>
            <p:cNvSpPr txBox="1"/>
            <p:nvPr/>
          </p:nvSpPr>
          <p:spPr>
            <a:xfrm rot="16200000">
              <a:off x="1499692" y="3661552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B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2D9FDB6E-D6C6-6C48-AE7A-BA53EEF996E4}"/>
                </a:ext>
              </a:extLst>
            </p:cNvPr>
            <p:cNvSpPr txBox="1"/>
            <p:nvPr/>
          </p:nvSpPr>
          <p:spPr>
            <a:xfrm rot="16200000">
              <a:off x="2537461" y="3661553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C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AB173F4-6C7A-6944-822C-ED807BC191CE}"/>
                </a:ext>
              </a:extLst>
            </p:cNvPr>
            <p:cNvSpPr txBox="1"/>
            <p:nvPr/>
          </p:nvSpPr>
          <p:spPr>
            <a:xfrm rot="16200000">
              <a:off x="3584464" y="3661553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D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26C56E8-645B-4148-B1AA-14B2AE361829}"/>
                </a:ext>
              </a:extLst>
            </p:cNvPr>
            <p:cNvSpPr txBox="1"/>
            <p:nvPr/>
          </p:nvSpPr>
          <p:spPr>
            <a:xfrm rot="16200000">
              <a:off x="4631468" y="3661554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E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148E94E-07DA-3645-88AA-1717AA29ABC5}"/>
                </a:ext>
              </a:extLst>
            </p:cNvPr>
            <p:cNvSpPr txBox="1"/>
            <p:nvPr/>
          </p:nvSpPr>
          <p:spPr>
            <a:xfrm>
              <a:off x="1008223" y="1099975"/>
              <a:ext cx="532627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Docker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8400F8B-EF2A-6F41-979F-640171555537}"/>
              </a:ext>
            </a:extLst>
          </p:cNvPr>
          <p:cNvGrpSpPr/>
          <p:nvPr/>
        </p:nvGrpSpPr>
        <p:grpSpPr>
          <a:xfrm>
            <a:off x="9194356" y="1322754"/>
            <a:ext cx="5345705" cy="7250138"/>
            <a:chOff x="9944164" y="978199"/>
            <a:chExt cx="5345705" cy="7250138"/>
          </a:xfrm>
        </p:grpSpPr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A9F33F92-6409-B344-AB2A-18CAC7D3EFA3}"/>
                </a:ext>
              </a:extLst>
            </p:cNvPr>
            <p:cNvSpPr/>
            <p:nvPr/>
          </p:nvSpPr>
          <p:spPr>
            <a:xfrm>
              <a:off x="9944164" y="978199"/>
              <a:ext cx="5326272" cy="7250138"/>
            </a:xfrm>
            <a:prstGeom prst="rect">
              <a:avLst/>
            </a:prstGeom>
            <a:noFill/>
            <a:ln w="38100" cap="flat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87285067-BF54-454F-9CC9-2386DC210D90}"/>
                </a:ext>
              </a:extLst>
            </p:cNvPr>
            <p:cNvSpPr txBox="1"/>
            <p:nvPr/>
          </p:nvSpPr>
          <p:spPr>
            <a:xfrm>
              <a:off x="10115110" y="7157601"/>
              <a:ext cx="5029201" cy="8504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HARDWARE / INFRASTRUCTURE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A9E5D52C-0053-154A-979C-53D9B8B78FE3}"/>
                </a:ext>
              </a:extLst>
            </p:cNvPr>
            <p:cNvSpPr txBox="1"/>
            <p:nvPr/>
          </p:nvSpPr>
          <p:spPr>
            <a:xfrm>
              <a:off x="10115110" y="5753686"/>
              <a:ext cx="5029201" cy="39053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HYPERVISOR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40317C64-CD30-6243-AD23-C14F3DF1B93D}"/>
                </a:ext>
              </a:extLst>
            </p:cNvPr>
            <p:cNvSpPr txBox="1"/>
            <p:nvPr/>
          </p:nvSpPr>
          <p:spPr>
            <a:xfrm>
              <a:off x="10115110" y="3200553"/>
              <a:ext cx="1912767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A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1E0C8FC8-8491-FD4D-80EA-02336AFB9376}"/>
                </a:ext>
              </a:extLst>
            </p:cNvPr>
            <p:cNvSpPr txBox="1"/>
            <p:nvPr/>
          </p:nvSpPr>
          <p:spPr>
            <a:xfrm>
              <a:off x="9963597" y="1104814"/>
              <a:ext cx="532627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Virtual Machines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DD5D4CF8-08AE-3143-8518-F4998FD16CBA}"/>
                </a:ext>
              </a:extLst>
            </p:cNvPr>
            <p:cNvSpPr txBox="1"/>
            <p:nvPr/>
          </p:nvSpPr>
          <p:spPr>
            <a:xfrm>
              <a:off x="10115110" y="6227435"/>
              <a:ext cx="5029201" cy="8504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HOST OPERATING SYSTEM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7" name="Textfeld 136">
              <a:extLst>
                <a:ext uri="{FF2B5EF4-FFF2-40B4-BE49-F238E27FC236}">
                  <a16:creationId xmlns:a16="http://schemas.microsoft.com/office/drawing/2014/main" id="{5B07FDA1-6025-7441-A50B-3AD099CEE844}"/>
                </a:ext>
              </a:extLst>
            </p:cNvPr>
            <p:cNvSpPr txBox="1"/>
            <p:nvPr/>
          </p:nvSpPr>
          <p:spPr>
            <a:xfrm>
              <a:off x="10115110" y="4047416"/>
              <a:ext cx="1912767" cy="16230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GUEST OPERATING SYSTEM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BF6D5192-F71F-454D-9D8A-2030B683475F}"/>
                </a:ext>
              </a:extLst>
            </p:cNvPr>
            <p:cNvSpPr/>
            <p:nvPr/>
          </p:nvSpPr>
          <p:spPr>
            <a:xfrm>
              <a:off x="10115110" y="2712701"/>
              <a:ext cx="1912767" cy="2957770"/>
            </a:xfrm>
            <a:prstGeom prst="rect">
              <a:avLst/>
            </a:prstGeom>
            <a:noFill/>
            <a:ln w="38100" cap="flat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05C9BA7-7A25-C544-861A-4158D87875DF}"/>
                </a:ext>
              </a:extLst>
            </p:cNvPr>
            <p:cNvSpPr txBox="1"/>
            <p:nvPr/>
          </p:nvSpPr>
          <p:spPr>
            <a:xfrm>
              <a:off x="10115109" y="2712080"/>
              <a:ext cx="191276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VM 1</a:t>
              </a: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783BD51E-4F25-C147-B3F9-8672E512C0C6}"/>
                </a:ext>
              </a:extLst>
            </p:cNvPr>
            <p:cNvSpPr txBox="1"/>
            <p:nvPr/>
          </p:nvSpPr>
          <p:spPr>
            <a:xfrm>
              <a:off x="13186721" y="3199932"/>
              <a:ext cx="1912767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B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E1D86563-D91C-E14D-81B1-9626752D8F3B}"/>
                </a:ext>
              </a:extLst>
            </p:cNvPr>
            <p:cNvSpPr txBox="1"/>
            <p:nvPr/>
          </p:nvSpPr>
          <p:spPr>
            <a:xfrm>
              <a:off x="13186721" y="4046795"/>
              <a:ext cx="1912767" cy="162305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GUEST OPERATING SYSTEM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6A82FAEE-FD9C-794D-BA5C-450BD5DB7D0C}"/>
                </a:ext>
              </a:extLst>
            </p:cNvPr>
            <p:cNvSpPr/>
            <p:nvPr/>
          </p:nvSpPr>
          <p:spPr>
            <a:xfrm>
              <a:off x="13186721" y="2712080"/>
              <a:ext cx="1912767" cy="2957770"/>
            </a:xfrm>
            <a:prstGeom prst="rect">
              <a:avLst/>
            </a:prstGeom>
            <a:noFill/>
            <a:ln w="38100" cap="flat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1B92C55A-D834-2D4B-ADAB-23F3F8C29099}"/>
                </a:ext>
              </a:extLst>
            </p:cNvPr>
            <p:cNvSpPr txBox="1"/>
            <p:nvPr/>
          </p:nvSpPr>
          <p:spPr>
            <a:xfrm>
              <a:off x="13186720" y="2711459"/>
              <a:ext cx="191276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VM 2</a:t>
              </a:r>
            </a:p>
          </p:txBody>
        </p:sp>
      </p:grpSp>
      <p:pic>
        <p:nvPicPr>
          <p:cNvPr id="34" name="Grafik 33">
            <a:extLst>
              <a:ext uri="{FF2B5EF4-FFF2-40B4-BE49-F238E27FC236}">
                <a16:creationId xmlns:a16="http://schemas.microsoft.com/office/drawing/2014/main" id="{20514876-40CF-DA4B-BD57-7438449A9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0" y="5031530"/>
            <a:ext cx="392874" cy="435475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BD5C69E5-4EA4-434B-B0D2-8A1618285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54" y="5047774"/>
            <a:ext cx="392874" cy="392874"/>
          </a:xfrm>
          <a:prstGeom prst="rect">
            <a:avLst/>
          </a:prstGeom>
        </p:spPr>
      </p:pic>
      <p:pic>
        <p:nvPicPr>
          <p:cNvPr id="148" name="Grafik 147">
            <a:extLst>
              <a:ext uri="{FF2B5EF4-FFF2-40B4-BE49-F238E27FC236}">
                <a16:creationId xmlns:a16="http://schemas.microsoft.com/office/drawing/2014/main" id="{73C9A1D9-0B23-7D46-AEDC-D99CCCB49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39" y="5031804"/>
            <a:ext cx="392874" cy="435475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5D91CA18-45C0-A444-B0FD-EFDAFFF89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74" y="5047774"/>
            <a:ext cx="392874" cy="392874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03DEDE8E-877E-3F4B-9C1D-AEF5E36CB6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21" y="5047774"/>
            <a:ext cx="392874" cy="392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712FC7-C48F-E74D-BAD0-CAEBC7759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38" y="2531354"/>
            <a:ext cx="560023" cy="5600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0D6B7D-4ACB-8245-8276-70E7C6F99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59" y="2695989"/>
            <a:ext cx="284144" cy="31495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16E6DA6-70E8-494D-A371-EBBEE24013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9" y="2531354"/>
            <a:ext cx="560023" cy="56002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0FE5021-9780-134E-B268-BF1949DEC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70" y="2711394"/>
            <a:ext cx="284144" cy="284144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AAAC9A57-94B5-1945-B1D9-E5686FFB4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56" y="2533001"/>
            <a:ext cx="560023" cy="560023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10CC197-BB53-594A-880C-954C5EF410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77" y="2713041"/>
            <a:ext cx="284144" cy="28414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24AAABE-4FF6-D54B-9930-4FED6072D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6" y="2531354"/>
            <a:ext cx="560023" cy="560023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4F8C6EBD-AE7D-CA43-A9DD-871DCB6BA8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47" y="2711394"/>
            <a:ext cx="284144" cy="28414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45F584B6-8569-ED42-A267-E1E1E1AE17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86" y="2530153"/>
            <a:ext cx="560023" cy="560023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513707C-E550-0940-9629-50711B1017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07" y="2694788"/>
            <a:ext cx="284144" cy="314955"/>
          </a:xfrm>
          <a:prstGeom prst="rect">
            <a:avLst/>
          </a:prstGeom>
        </p:spPr>
      </p:pic>
      <p:sp>
        <p:nvSpPr>
          <p:cNvPr id="55" name="Shape 41">
            <a:extLst>
              <a:ext uri="{FF2B5EF4-FFF2-40B4-BE49-F238E27FC236}">
                <a16:creationId xmlns:a16="http://schemas.microsoft.com/office/drawing/2014/main" id="{8A22181B-3C60-D944-971E-A6C2F6C47B28}"/>
              </a:ext>
            </a:extLst>
          </p:cNvPr>
          <p:cNvSpPr txBox="1">
            <a:spLocks/>
          </p:cNvSpPr>
          <p:nvPr/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73432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3E09E-AD5D-46EE-81BF-446F998C2B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9699" y="1"/>
            <a:ext cx="16116300" cy="1648884"/>
          </a:xfrm>
          <a:noFill/>
        </p:spPr>
        <p:txBody>
          <a:bodyPr>
            <a:normAutofit/>
          </a:bodyPr>
          <a:lstStyle/>
          <a:p>
            <a:pPr algn="ctr"/>
            <a:r>
              <a:rPr lang="de-DE">
                <a:latin typeface="Helvetica" panose="020B0604020202020204" pitchFamily="34" charset="0"/>
                <a:cs typeface="Helvetica" panose="020B0604020202020204" pitchFamily="34" charset="0"/>
              </a:rPr>
              <a:t>Docker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Rechteck: abgerundete Ecken 17">
            <a:extLst>
              <a:ext uri="{FF2B5EF4-FFF2-40B4-BE49-F238E27FC236}">
                <a16:creationId xmlns:a16="http://schemas.microsoft.com/office/drawing/2014/main" id="{36CB2A79-BE69-3244-BE3B-680AADAB1A9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7" name="Grafik 18">
            <a:extLst>
              <a:ext uri="{FF2B5EF4-FFF2-40B4-BE49-F238E27FC236}">
                <a16:creationId xmlns:a16="http://schemas.microsoft.com/office/drawing/2014/main" id="{80C21CD6-E83D-9540-A557-573A0311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98" name="Rechteck: abgerundete Ecken 17">
            <a:extLst>
              <a:ext uri="{FF2B5EF4-FFF2-40B4-BE49-F238E27FC236}">
                <a16:creationId xmlns:a16="http://schemas.microsoft.com/office/drawing/2014/main" id="{FF9B68AE-696C-314A-B1F1-B5536C1EAE53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9" name="Grafik 18">
            <a:extLst>
              <a:ext uri="{FF2B5EF4-FFF2-40B4-BE49-F238E27FC236}">
                <a16:creationId xmlns:a16="http://schemas.microsoft.com/office/drawing/2014/main" id="{CEF71AE0-8809-F943-8C4E-5A559735D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0" name="Rechteck: abgerundete Ecken 17">
            <a:extLst>
              <a:ext uri="{FF2B5EF4-FFF2-40B4-BE49-F238E27FC236}">
                <a16:creationId xmlns:a16="http://schemas.microsoft.com/office/drawing/2014/main" id="{06DE2024-AA5E-8F4B-AE6F-99B48ABCBCE6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8">
            <a:extLst>
              <a:ext uri="{FF2B5EF4-FFF2-40B4-BE49-F238E27FC236}">
                <a16:creationId xmlns:a16="http://schemas.microsoft.com/office/drawing/2014/main" id="{745D03C6-3E47-1F4A-B782-E8B72D555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02" name="Rechteck: abgerundete Ecken 17">
            <a:extLst>
              <a:ext uri="{FF2B5EF4-FFF2-40B4-BE49-F238E27FC236}">
                <a16:creationId xmlns:a16="http://schemas.microsoft.com/office/drawing/2014/main" id="{B3F94830-27C3-574B-9DE5-73CC7B3AD733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" name="Grafik 18">
            <a:extLst>
              <a:ext uri="{FF2B5EF4-FFF2-40B4-BE49-F238E27FC236}">
                <a16:creationId xmlns:a16="http://schemas.microsoft.com/office/drawing/2014/main" id="{D8E109A4-135A-3D4E-AC3C-454D7FA8A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04" name="Rechteck: abgerundete Ecken 17">
            <a:extLst>
              <a:ext uri="{FF2B5EF4-FFF2-40B4-BE49-F238E27FC236}">
                <a16:creationId xmlns:a16="http://schemas.microsoft.com/office/drawing/2014/main" id="{745BA2F0-DF49-E741-9B6C-DB036C1C0710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5" name="Grafik 104">
            <a:extLst>
              <a:ext uri="{FF2B5EF4-FFF2-40B4-BE49-F238E27FC236}">
                <a16:creationId xmlns:a16="http://schemas.microsoft.com/office/drawing/2014/main" id="{C6B39EDE-14D7-7943-9E6B-578D2BDA0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ABDED53-4514-8746-8731-8514EDE7FCA7}"/>
              </a:ext>
            </a:extLst>
          </p:cNvPr>
          <p:cNvGrpSpPr/>
          <p:nvPr/>
        </p:nvGrpSpPr>
        <p:grpSpPr>
          <a:xfrm>
            <a:off x="1771950" y="1322755"/>
            <a:ext cx="5348929" cy="7250138"/>
            <a:chOff x="985566" y="978200"/>
            <a:chExt cx="5348929" cy="7250138"/>
          </a:xfrm>
        </p:grpSpPr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667C4B14-0587-5D43-B457-A34CB940349C}"/>
                </a:ext>
              </a:extLst>
            </p:cNvPr>
            <p:cNvSpPr/>
            <p:nvPr/>
          </p:nvSpPr>
          <p:spPr>
            <a:xfrm>
              <a:off x="985566" y="978200"/>
              <a:ext cx="5326272" cy="7250138"/>
            </a:xfrm>
            <a:prstGeom prst="rect">
              <a:avLst/>
            </a:prstGeom>
            <a:noFill/>
            <a:ln w="38100" cap="flat">
              <a:solidFill>
                <a:schemeClr val="accent1">
                  <a:lumMod val="20000"/>
                  <a:lumOff val="8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D7E9B500-714F-F743-A8EA-F56471B3E5AB}"/>
                </a:ext>
              </a:extLst>
            </p:cNvPr>
            <p:cNvSpPr txBox="1"/>
            <p:nvPr/>
          </p:nvSpPr>
          <p:spPr>
            <a:xfrm>
              <a:off x="1156512" y="7157602"/>
              <a:ext cx="5029201" cy="85042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HARDWARE / INFRASTRUCTURE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46366C8E-0E43-AC4B-8903-547F1593A940}"/>
                </a:ext>
              </a:extLst>
            </p:cNvPr>
            <p:cNvSpPr txBox="1"/>
            <p:nvPr/>
          </p:nvSpPr>
          <p:spPr>
            <a:xfrm>
              <a:off x="1156512" y="6227436"/>
              <a:ext cx="5029201" cy="8504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HOST OPERATING SYSTEM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87CEBDCE-9961-A540-95C8-12A57CF86F98}"/>
                </a:ext>
              </a:extLst>
            </p:cNvPr>
            <p:cNvSpPr txBox="1"/>
            <p:nvPr/>
          </p:nvSpPr>
          <p:spPr>
            <a:xfrm>
              <a:off x="1156512" y="5296409"/>
              <a:ext cx="5029201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DOCKER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1A4580B1-35D5-8243-839D-C8A12D41FF1A}"/>
                </a:ext>
              </a:extLst>
            </p:cNvPr>
            <p:cNvSpPr txBox="1"/>
            <p:nvPr/>
          </p:nvSpPr>
          <p:spPr>
            <a:xfrm rot="16200000">
              <a:off x="452688" y="3661556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A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D187AC30-3492-AF4E-ADC7-2AB23DB04F73}"/>
                </a:ext>
              </a:extLst>
            </p:cNvPr>
            <p:cNvSpPr txBox="1"/>
            <p:nvPr/>
          </p:nvSpPr>
          <p:spPr>
            <a:xfrm rot="16200000">
              <a:off x="1499692" y="3661552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B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2D9FDB6E-D6C6-6C48-AE7A-BA53EEF996E4}"/>
                </a:ext>
              </a:extLst>
            </p:cNvPr>
            <p:cNvSpPr txBox="1"/>
            <p:nvPr/>
          </p:nvSpPr>
          <p:spPr>
            <a:xfrm rot="16200000">
              <a:off x="2537461" y="3661553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C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5AB173F4-6C7A-6944-822C-ED807BC191CE}"/>
                </a:ext>
              </a:extLst>
            </p:cNvPr>
            <p:cNvSpPr txBox="1"/>
            <p:nvPr/>
          </p:nvSpPr>
          <p:spPr>
            <a:xfrm rot="16200000">
              <a:off x="3584464" y="3661553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D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426C56E8-645B-4148-B1AA-14B2AE361829}"/>
                </a:ext>
              </a:extLst>
            </p:cNvPr>
            <p:cNvSpPr txBox="1"/>
            <p:nvPr/>
          </p:nvSpPr>
          <p:spPr>
            <a:xfrm rot="16200000">
              <a:off x="4631468" y="3661554"/>
              <a:ext cx="2258070" cy="85042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APP E</a:t>
              </a:r>
              <a:endParaRPr lang="en-US" sz="20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148E94E-07DA-3645-88AA-1717AA29ABC5}"/>
                </a:ext>
              </a:extLst>
            </p:cNvPr>
            <p:cNvSpPr txBox="1"/>
            <p:nvPr/>
          </p:nvSpPr>
          <p:spPr>
            <a:xfrm>
              <a:off x="1008223" y="1099975"/>
              <a:ext cx="532627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Docker</a:t>
              </a:r>
            </a:p>
          </p:txBody>
        </p:sp>
      </p:grpSp>
      <p:pic>
        <p:nvPicPr>
          <p:cNvPr id="34" name="Grafik 33">
            <a:extLst>
              <a:ext uri="{FF2B5EF4-FFF2-40B4-BE49-F238E27FC236}">
                <a16:creationId xmlns:a16="http://schemas.microsoft.com/office/drawing/2014/main" id="{20514876-40CF-DA4B-BD57-7438449A9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0" y="5031530"/>
            <a:ext cx="392874" cy="435475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BD5C69E5-4EA4-434B-B0D2-8A1618285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54" y="5047774"/>
            <a:ext cx="392874" cy="392874"/>
          </a:xfrm>
          <a:prstGeom prst="rect">
            <a:avLst/>
          </a:prstGeom>
        </p:spPr>
      </p:pic>
      <p:pic>
        <p:nvPicPr>
          <p:cNvPr id="148" name="Grafik 147">
            <a:extLst>
              <a:ext uri="{FF2B5EF4-FFF2-40B4-BE49-F238E27FC236}">
                <a16:creationId xmlns:a16="http://schemas.microsoft.com/office/drawing/2014/main" id="{73C9A1D9-0B23-7D46-AEDC-D99CCCB49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39" y="5031804"/>
            <a:ext cx="392874" cy="435475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5D91CA18-45C0-A444-B0FD-EFDAFFF891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74" y="5047774"/>
            <a:ext cx="392874" cy="392874"/>
          </a:xfrm>
          <a:prstGeom prst="rect">
            <a:avLst/>
          </a:prstGeom>
        </p:spPr>
      </p:pic>
      <p:pic>
        <p:nvPicPr>
          <p:cNvPr id="150" name="Grafik 149">
            <a:extLst>
              <a:ext uri="{FF2B5EF4-FFF2-40B4-BE49-F238E27FC236}">
                <a16:creationId xmlns:a16="http://schemas.microsoft.com/office/drawing/2014/main" id="{03DEDE8E-877E-3F4B-9C1D-AEF5E36CB6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21" y="5047774"/>
            <a:ext cx="392874" cy="392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712FC7-C48F-E74D-BAD0-CAEBC7759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38" y="2531354"/>
            <a:ext cx="560023" cy="5600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0D6B7D-4ACB-8245-8276-70E7C6F99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59" y="2695989"/>
            <a:ext cx="284144" cy="31495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C16E6DA6-70E8-494D-A371-EBBEE24013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9" y="2531354"/>
            <a:ext cx="560023" cy="56002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00FE5021-9780-134E-B268-BF1949DEC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70" y="2711394"/>
            <a:ext cx="284144" cy="284144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AAAC9A57-94B5-1945-B1D9-E5686FFB4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56" y="2533001"/>
            <a:ext cx="560023" cy="560023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10CC197-BB53-594A-880C-954C5EF410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77" y="2713041"/>
            <a:ext cx="284144" cy="28414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24AAABE-4FF6-D54B-9930-4FED6072D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6" y="2531354"/>
            <a:ext cx="560023" cy="560023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4F8C6EBD-AE7D-CA43-A9DD-871DCB6BA8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47" y="2711394"/>
            <a:ext cx="284144" cy="28414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45F584B6-8569-ED42-A267-E1E1E1AE17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86" y="2530153"/>
            <a:ext cx="560023" cy="560023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7513707C-E550-0940-9629-50711B1017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07" y="2694788"/>
            <a:ext cx="284144" cy="314955"/>
          </a:xfrm>
          <a:prstGeom prst="rect">
            <a:avLst/>
          </a:prstGeom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C6618279-EDD1-3A4F-9104-537F36E4C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33893"/>
              </p:ext>
            </p:extLst>
          </p:nvPr>
        </p:nvGraphicFramePr>
        <p:xfrm>
          <a:off x="9135123" y="1322755"/>
          <a:ext cx="6572123" cy="7250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278DBA4-8A4F-8149-8B55-9B7733279921}"/>
              </a:ext>
            </a:extLst>
          </p:cNvPr>
          <p:cNvSpPr txBox="1"/>
          <p:nvPr/>
        </p:nvSpPr>
        <p:spPr>
          <a:xfrm rot="16200000">
            <a:off x="5557651" y="5044414"/>
            <a:ext cx="68061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Execution Time in s</a:t>
            </a:r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9B4D9EE9-8EED-C248-ABA8-79122C14CE2A}"/>
              </a:ext>
            </a:extLst>
          </p:cNvPr>
          <p:cNvSpPr txBox="1">
            <a:spLocks/>
          </p:cNvSpPr>
          <p:nvPr/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14328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 Parameter Optimization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3C8852-CEE6-F747-9E3A-7205DE01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9" y="1541533"/>
            <a:ext cx="7340958" cy="74262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D7F1F8A-82F9-154D-8E49-1BBDE29AE1C7}"/>
              </a:ext>
            </a:extLst>
          </p:cNvPr>
          <p:cNvSpPr txBox="1"/>
          <p:nvPr/>
        </p:nvSpPr>
        <p:spPr>
          <a:xfrm>
            <a:off x="8454265" y="1541533"/>
            <a:ext cx="7801735" cy="711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/>
              <a:t>Everything could be a Hyper Parameter: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/>
              <a:t>Batch Size</a:t>
            </a:r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Learning Rate</a:t>
            </a:r>
            <a:b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</a:br>
            <a:b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</a:b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Optimizer</a:t>
            </a:r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/>
              <a:t>Model Architecture</a:t>
            </a:r>
            <a:br>
              <a:rPr lang="en-US" sz="2800"/>
            </a:br>
            <a:br>
              <a:rPr lang="en-US" sz="2800"/>
            </a:br>
            <a:endParaRPr lang="en-US" sz="2800"/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Preprocessing</a:t>
            </a:r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/>
          </a:p>
          <a:p>
            <a:pPr marL="457200" marR="0" indent="-45720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R="0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b="1" err="1">
                <a:solidFill>
                  <a:srgbClr val="00B050"/>
                </a:solidFill>
              </a:rPr>
              <a:t>Hyperopt</a:t>
            </a:r>
            <a:r>
              <a:rPr lang="en-US" sz="2800"/>
              <a:t> samples from a </a:t>
            </a:r>
            <a:r>
              <a:rPr lang="en-US" sz="2800" b="1">
                <a:solidFill>
                  <a:srgbClr val="00B050"/>
                </a:solidFill>
              </a:rPr>
              <a:t>Search Space</a:t>
            </a:r>
            <a:r>
              <a:rPr lang="en-US" sz="2800"/>
              <a:t>, so that parameters are chosen that </a:t>
            </a:r>
            <a:r>
              <a:rPr lang="en-US" sz="2800" b="1">
                <a:solidFill>
                  <a:srgbClr val="00B050"/>
                </a:solidFill>
              </a:rPr>
              <a:t>reduce</a:t>
            </a:r>
            <a:r>
              <a:rPr lang="en-US" sz="2800"/>
              <a:t> the model </a:t>
            </a:r>
            <a:r>
              <a:rPr lang="en-US" sz="2800" b="1">
                <a:solidFill>
                  <a:srgbClr val="00B050"/>
                </a:solidFill>
              </a:rPr>
              <a:t>loss.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sym typeface="Helvetica"/>
            </a:endParaRP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6" name="Shape 41">
            <a:extLst>
              <a:ext uri="{FF2B5EF4-FFF2-40B4-BE49-F238E27FC236}">
                <a16:creationId xmlns:a16="http://schemas.microsoft.com/office/drawing/2014/main" id="{A05E6220-EEDB-7243-96FB-8298D6D1FDEE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6159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 Parameter Optimization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A8855A4-2897-4840-97DB-3C3FEBA19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703" y="2142268"/>
            <a:ext cx="6973528" cy="700173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CA0C2E5-59FA-E843-A8C0-B45EC0D39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92" y="2003852"/>
            <a:ext cx="6973528" cy="7022638"/>
          </a:xfrm>
          <a:prstGeom prst="rect">
            <a:avLst/>
          </a:prstGeom>
        </p:spPr>
      </p:pic>
      <p:sp>
        <p:nvSpPr>
          <p:cNvPr id="16" name="Shape 41">
            <a:extLst>
              <a:ext uri="{FF2B5EF4-FFF2-40B4-BE49-F238E27FC236}">
                <a16:creationId xmlns:a16="http://schemas.microsoft.com/office/drawing/2014/main" id="{34368959-49BC-1148-B617-0D3A8358CD72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6975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6256027" cy="9144001"/>
            <a:chOff x="0" y="0"/>
            <a:chExt cx="16256027" cy="9144001"/>
          </a:xfrm>
        </p:grpSpPr>
        <p:pic>
          <p:nvPicPr>
            <p:cNvPr id="6" name="Lehrstuhl_header_Fotolia_11319067_L.jpg"/>
            <p:cNvPicPr>
              <a:picLocks/>
            </p:cNvPicPr>
            <p:nvPr/>
          </p:nvPicPr>
          <p:blipFill>
            <a:blip r:embed="rId2"/>
            <a:srcRect b="15864"/>
            <a:stretch>
              <a:fillRect/>
            </a:stretch>
          </p:blipFill>
          <p:spPr>
            <a:xfrm>
              <a:off x="0" y="0"/>
              <a:ext cx="16256001" cy="9144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8"/>
            <p:cNvSpPr/>
            <p:nvPr/>
          </p:nvSpPr>
          <p:spPr>
            <a:xfrm>
              <a:off x="0" y="0"/>
              <a:ext cx="16256027" cy="9144000"/>
            </a:xfrm>
            <a:prstGeom prst="rect">
              <a:avLst/>
            </a:prstGeom>
            <a:gradFill flip="none" rotWithShape="1">
              <a:gsLst>
                <a:gs pos="99000">
                  <a:schemeClr val="accent1">
                    <a:lumMod val="0"/>
                    <a:lumOff val="100000"/>
                    <a:alpha val="80000"/>
                  </a:schemeClr>
                </a:gs>
                <a:gs pos="0">
                  <a:schemeClr val="bg1">
                    <a:alpha val="86000"/>
                  </a:schemeClr>
                </a:gs>
              </a:gsLst>
              <a:lin ang="5400000" scaled="0"/>
              <a:tileRect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B324FEF-2266-A148-9440-827AA9646C02}"/>
              </a:ext>
            </a:extLst>
          </p:cNvPr>
          <p:cNvGrpSpPr/>
          <p:nvPr/>
        </p:nvGrpSpPr>
        <p:grpSpPr>
          <a:xfrm>
            <a:off x="-536714" y="-8806382"/>
            <a:ext cx="23734644" cy="24565894"/>
            <a:chOff x="-536714" y="-8806382"/>
            <a:chExt cx="23734644" cy="24565894"/>
          </a:xfrm>
        </p:grpSpPr>
        <p:pic>
          <p:nvPicPr>
            <p:cNvPr id="26" name="Picture 2" descr="Bildergebnis fÃ¼r transformer">
              <a:extLst>
                <a:ext uri="{FF2B5EF4-FFF2-40B4-BE49-F238E27FC236}">
                  <a16:creationId xmlns:a16="http://schemas.microsoft.com/office/drawing/2014/main" id="{55AEC0E4-FE17-D44F-88C9-DC4D68D1D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5751" b="-68981"/>
            <a:stretch/>
          </p:blipFill>
          <p:spPr bwMode="auto">
            <a:xfrm>
              <a:off x="0" y="-8806382"/>
              <a:ext cx="23197930" cy="245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5A7ACC-4576-0946-B41A-7DB0CE38B997}"/>
                </a:ext>
              </a:extLst>
            </p:cNvPr>
            <p:cNvSpPr/>
            <p:nvPr/>
          </p:nvSpPr>
          <p:spPr>
            <a:xfrm>
              <a:off x="-536714" y="-89452"/>
              <a:ext cx="15925447" cy="93229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Shape 41"/>
          <p:cNvSpPr>
            <a:spLocks noGrp="1"/>
          </p:cNvSpPr>
          <p:nvPr>
            <p:ph type="sldNum" sz="quarter" idx="2"/>
          </p:nvPr>
        </p:nvSpPr>
        <p:spPr>
          <a:xfrm>
            <a:off x="15616806" y="8615984"/>
            <a:ext cx="330220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12</a:t>
            </a:r>
            <a:endParaRPr/>
          </a:p>
        </p:txBody>
      </p:sp>
      <p:sp>
        <p:nvSpPr>
          <p:cNvPr id="8" name="Rechteck: abgerundete Ecken 17"/>
          <p:cNvSpPr/>
          <p:nvPr/>
        </p:nvSpPr>
        <p:spPr>
          <a:xfrm>
            <a:off x="510929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146912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/>
          <p:cNvSpPr/>
          <p:nvPr/>
        </p:nvSpPr>
        <p:spPr>
          <a:xfrm>
            <a:off x="510928" y="2811366"/>
            <a:ext cx="1013071" cy="102679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694" y="295773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/>
          <p:cNvSpPr/>
          <p:nvPr/>
        </p:nvSpPr>
        <p:spPr>
          <a:xfrm>
            <a:off x="510928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4" y="4519371"/>
            <a:ext cx="734065" cy="734065"/>
          </a:xfrm>
          <a:prstGeom prst="rect">
            <a:avLst/>
          </a:prstGeom>
        </p:spPr>
      </p:pic>
      <p:sp>
        <p:nvSpPr>
          <p:cNvPr id="16" name="Rechteck: abgerundete Ecken 17"/>
          <p:cNvSpPr/>
          <p:nvPr/>
        </p:nvSpPr>
        <p:spPr>
          <a:xfrm>
            <a:off x="510929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6007982"/>
            <a:ext cx="734065" cy="734065"/>
          </a:xfrm>
          <a:prstGeom prst="rect">
            <a:avLst/>
          </a:prstGeom>
        </p:spPr>
      </p:pic>
      <p:sp>
        <p:nvSpPr>
          <p:cNvPr id="18" name="Rechteck: abgerundete Ecken 17"/>
          <p:cNvSpPr/>
          <p:nvPr/>
        </p:nvSpPr>
        <p:spPr>
          <a:xfrm>
            <a:off x="510929" y="7427691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7574057"/>
            <a:ext cx="734065" cy="73406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034929" y="1507858"/>
            <a:ext cx="128940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Introduction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: ABSA &amp; Transformer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034928" y="2997159"/>
            <a:ext cx="162560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Useful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Information: Docker &amp; Hyperparameters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034927" y="4557932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solidFill>
                  <a:srgbClr val="00B050"/>
                </a:solidFill>
                <a:latin typeface="Helvetica Neue Medium" charset="0"/>
                <a:sym typeface="Helvetica Neue Light"/>
              </a:rPr>
              <a:t>Discussion</a:t>
            </a:r>
            <a:r>
              <a:rPr lang="de-DE" sz="3600">
                <a:solidFill>
                  <a:srgbClr val="00B050"/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rgbClr val="00B050"/>
                </a:solidFill>
                <a:latin typeface="Helvetica Neue Medium" charset="0"/>
                <a:sym typeface="Helvetica Neue Light"/>
              </a:rPr>
              <a:t>of</a:t>
            </a:r>
            <a:r>
              <a:rPr lang="de-DE" sz="3600">
                <a:solidFill>
                  <a:srgbClr val="00B050"/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rgbClr val="00B050"/>
                </a:solidFill>
                <a:latin typeface="Helvetica Neue Medium" charset="0"/>
                <a:sym typeface="Helvetica Neue Light"/>
              </a:rPr>
              <a:t>Results</a:t>
            </a:r>
            <a:endParaRPr lang="de-DE" sz="3600">
              <a:solidFill>
                <a:srgbClr val="00B050"/>
              </a:solidFill>
              <a:latin typeface="Helvetica Neue Medium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034927" y="6042730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Multitask &amp; Transfer Learning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034927" y="7608006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Conclusion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2430E7D-225C-BC4F-BBAC-9F38C5B94199}"/>
              </a:ext>
            </a:extLst>
          </p:cNvPr>
          <p:cNvSpPr txBox="1"/>
          <p:nvPr/>
        </p:nvSpPr>
        <p:spPr>
          <a:xfrm>
            <a:off x="5180376" y="1507858"/>
            <a:ext cx="2910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>
                <a:latin typeface="Helvetica Neue Medium" charset="0"/>
                <a:sym typeface="Helvetica Neue Light"/>
              </a:rPr>
              <a:t> </a:t>
            </a:r>
            <a:endParaRPr lang="de-DE" sz="360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0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GermEval-2017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EEA60DF-9E22-CA4A-95A3-230577E09459}"/>
              </a:ext>
            </a:extLst>
          </p:cNvPr>
          <p:cNvSpPr txBox="1"/>
          <p:nvPr/>
        </p:nvSpPr>
        <p:spPr>
          <a:xfrm>
            <a:off x="2145764" y="1469121"/>
            <a:ext cx="5982236" cy="66699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endParaRPr lang="nn-NO" sz="2800"/>
          </a:p>
          <a:p>
            <a:r>
              <a:rPr lang="nn-NO" sz="2800"/>
              <a:t>. @</a:t>
            </a:r>
            <a:r>
              <a:rPr lang="nn-NO" sz="2800" err="1"/>
              <a:t>db_bahn</a:t>
            </a:r>
            <a:r>
              <a:rPr lang="nn-NO" sz="2800"/>
              <a:t> F </a:t>
            </a:r>
            <a:r>
              <a:rPr lang="nn-NO" sz="2800" err="1"/>
              <a:t>HBf</a:t>
            </a:r>
            <a:r>
              <a:rPr lang="nn-NO" sz="2800"/>
              <a:t>, </a:t>
            </a:r>
            <a:r>
              <a:rPr lang="nn-NO" sz="2800" err="1"/>
              <a:t>Nordeingang</a:t>
            </a:r>
            <a:r>
              <a:rPr lang="nn-NO" sz="2800"/>
              <a:t>; http://</a:t>
            </a:r>
            <a:r>
              <a:rPr lang="nn-NO" sz="2800" err="1"/>
              <a:t>t.co</a:t>
            </a:r>
            <a:r>
              <a:rPr lang="nn-NO" sz="2800"/>
              <a:t>/</a:t>
            </a:r>
            <a:r>
              <a:rPr lang="nn-NO" sz="2800" err="1"/>
              <a:t>dmXoHnYnNO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5637EF3-376A-B049-AAD1-9871697D56CA}"/>
              </a:ext>
            </a:extLst>
          </p:cNvPr>
          <p:cNvSpPr txBox="1"/>
          <p:nvPr/>
        </p:nvSpPr>
        <p:spPr>
          <a:xfrm>
            <a:off x="2145764" y="7293039"/>
            <a:ext cx="598223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Allgemein</a:t>
            </a: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- Neutral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CB2450-628B-5F4F-AD77-731D9CF10C1E}"/>
              </a:ext>
            </a:extLst>
          </p:cNvPr>
          <p:cNvSpPr txBox="1"/>
          <p:nvPr/>
        </p:nvSpPr>
        <p:spPr>
          <a:xfrm>
            <a:off x="8739748" y="1507759"/>
            <a:ext cx="5982236" cy="66313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endParaRPr lang="de-DE" sz="2800"/>
          </a:p>
          <a:p>
            <a:r>
              <a:rPr lang="de-DE" sz="2800"/>
              <a:t>Ruhig, sonnig und zentrumsnah: </a:t>
            </a:r>
            <a:r>
              <a:rPr lang="de-DE" sz="2800" err="1"/>
              <a:t>grosses</a:t>
            </a:r>
            <a:r>
              <a:rPr lang="de-DE" sz="2800"/>
              <a:t> Doppelhaus mit Garten, 8620 Wetzikon ZH Hell und </a:t>
            </a:r>
            <a:r>
              <a:rPr lang="de-DE" sz="2800" err="1"/>
              <a:t>grossz</a:t>
            </a:r>
            <a:r>
              <a:rPr lang="de-DE" sz="2800"/>
              <a:t>√º</a:t>
            </a:r>
            <a:r>
              <a:rPr lang="de-DE" sz="2800" err="1"/>
              <a:t>gig</a:t>
            </a:r>
            <a:r>
              <a:rPr lang="de-DE" sz="2800"/>
              <a:t>, ruhig und sonnig: Das sind die hervorstechendsten Eigenschaften, die dieses Doppeleinfamilienhaus mit Garten auszeichnen. Und alles, was die Familie im Alltag braucht, liegt leicht erreichbar nah: S-Bahn, L√§den und Schulen; der K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F08E35-6FE7-2344-B352-7660A09F748F}"/>
              </a:ext>
            </a:extLst>
          </p:cNvPr>
          <p:cNvSpPr txBox="1"/>
          <p:nvPr/>
        </p:nvSpPr>
        <p:spPr>
          <a:xfrm>
            <a:off x="8736148" y="7293039"/>
            <a:ext cx="598223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Zugfahrt</a:t>
            </a: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- </a:t>
            </a:r>
            <a:r>
              <a:rPr kumimoji="0" lang="en-US" sz="3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Positiv</a:t>
            </a:r>
            <a:endParaRPr kumimoji="0" lang="en-US" sz="3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FD50CF8A-6C83-CE41-B259-EBC92C4E3539}"/>
              </a:ext>
            </a:extLst>
          </p:cNvPr>
          <p:cNvCxnSpPr/>
          <p:nvPr/>
        </p:nvCxnSpPr>
        <p:spPr>
          <a:xfrm>
            <a:off x="2145764" y="7096095"/>
            <a:ext cx="5982236" cy="0"/>
          </a:xfrm>
          <a:prstGeom prst="line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283B76F-F8EE-0D4A-B767-BB744F8B042D}"/>
              </a:ext>
            </a:extLst>
          </p:cNvPr>
          <p:cNvCxnSpPr/>
          <p:nvPr/>
        </p:nvCxnSpPr>
        <p:spPr>
          <a:xfrm>
            <a:off x="8736148" y="7096095"/>
            <a:ext cx="5982236" cy="0"/>
          </a:xfrm>
          <a:prstGeom prst="line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41">
            <a:extLst>
              <a:ext uri="{FF2B5EF4-FFF2-40B4-BE49-F238E27FC236}">
                <a16:creationId xmlns:a16="http://schemas.microsoft.com/office/drawing/2014/main" id="{218D6819-B638-D94D-969F-1371FFDA2A4D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4E859ED-D5CF-3048-8378-4900E95839CF}"/>
              </a:ext>
            </a:extLst>
          </p:cNvPr>
          <p:cNvSpPr txBox="1"/>
          <p:nvPr/>
        </p:nvSpPr>
        <p:spPr>
          <a:xfrm>
            <a:off x="10009247" y="625324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[84]</a:t>
            </a:r>
          </a:p>
        </p:txBody>
      </p:sp>
    </p:spTree>
    <p:extLst>
      <p:ext uri="{BB962C8B-B14F-4D97-AF65-F5344CB8AC3E}">
        <p14:creationId xmlns:p14="http://schemas.microsoft.com/office/powerpoint/2010/main" val="6309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GermEval-2017 -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C3D1037-A481-314C-83C1-A25350C13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370" y="1184652"/>
            <a:ext cx="11079960" cy="77180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078C177-6979-4D4D-8AB7-02268A03B020}"/>
              </a:ext>
            </a:extLst>
          </p:cNvPr>
          <p:cNvSpPr/>
          <p:nvPr/>
        </p:nvSpPr>
        <p:spPr>
          <a:xfrm>
            <a:off x="10294189" y="7574057"/>
            <a:ext cx="2907461" cy="45426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Shape 41">
            <a:extLst>
              <a:ext uri="{FF2B5EF4-FFF2-40B4-BE49-F238E27FC236}">
                <a16:creationId xmlns:a16="http://schemas.microsoft.com/office/drawing/2014/main" id="{33A15205-1468-E940-9E62-6A6FD21DACC4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14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818CED-228B-744F-B92C-F0AC1B33CB37}"/>
              </a:ext>
            </a:extLst>
          </p:cNvPr>
          <p:cNvSpPr/>
          <p:nvPr/>
        </p:nvSpPr>
        <p:spPr>
          <a:xfrm>
            <a:off x="6317673" y="7287491"/>
            <a:ext cx="2812472" cy="1020631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C346934-D994-0749-B907-EDF71E4EB560}"/>
              </a:ext>
            </a:extLst>
          </p:cNvPr>
          <p:cNvSpPr/>
          <p:nvPr/>
        </p:nvSpPr>
        <p:spPr>
          <a:xfrm>
            <a:off x="6414655" y="6407060"/>
            <a:ext cx="2812472" cy="334987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ADF4DD2-A5DC-8641-88DA-F37BB8EB4F40}"/>
              </a:ext>
            </a:extLst>
          </p:cNvPr>
          <p:cNvSpPr/>
          <p:nvPr/>
        </p:nvSpPr>
        <p:spPr>
          <a:xfrm>
            <a:off x="6414655" y="2806873"/>
            <a:ext cx="2812472" cy="1031291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A43A75-1A93-4A49-8A9E-443DF08910AF}"/>
              </a:ext>
            </a:extLst>
          </p:cNvPr>
          <p:cNvSpPr/>
          <p:nvPr/>
        </p:nvSpPr>
        <p:spPr>
          <a:xfrm>
            <a:off x="6414655" y="4533360"/>
            <a:ext cx="2812472" cy="1279122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587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GermEval-2017 -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AC02EB71-B459-A84D-A4F7-EB8F528C5EA7}"/>
              </a:ext>
            </a:extLst>
          </p:cNvPr>
          <p:cNvSpPr/>
          <p:nvPr/>
        </p:nvSpPr>
        <p:spPr>
          <a:xfrm flipV="1">
            <a:off x="4648200" y="8454489"/>
            <a:ext cx="6390640" cy="429018"/>
          </a:xfrm>
          <a:prstGeom prst="rect">
            <a:avLst/>
          </a:prstGeom>
          <a:solidFill>
            <a:srgbClr val="FFFFFF">
              <a:alpha val="7803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B34B533-B649-6244-8163-23CA582D0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761429"/>
              </p:ext>
            </p:extLst>
          </p:nvPr>
        </p:nvGraphicFramePr>
        <p:xfrm>
          <a:off x="1368213" y="1193799"/>
          <a:ext cx="14527107" cy="6563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A9770705-42F7-8942-9268-3682438B8BAF}"/>
              </a:ext>
            </a:extLst>
          </p:cNvPr>
          <p:cNvSpPr txBox="1"/>
          <p:nvPr/>
        </p:nvSpPr>
        <p:spPr>
          <a:xfrm>
            <a:off x="1874520" y="7784059"/>
            <a:ext cx="39166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GermEval-2017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6476A3E-BEFA-194D-AB60-0B01EA9F8648}"/>
              </a:ext>
            </a:extLst>
          </p:cNvPr>
          <p:cNvSpPr txBox="1"/>
          <p:nvPr/>
        </p:nvSpPr>
        <p:spPr>
          <a:xfrm>
            <a:off x="6446520" y="7774643"/>
            <a:ext cx="5135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Schmitt et al.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BE90BF-497D-B240-AF5D-844E9AE1BD85}"/>
              </a:ext>
            </a:extLst>
          </p:cNvPr>
          <p:cNvSpPr txBox="1"/>
          <p:nvPr/>
        </p:nvSpPr>
        <p:spPr>
          <a:xfrm>
            <a:off x="9669780" y="7820134"/>
            <a:ext cx="5135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Dugar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sym typeface="Helvetica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F0BAACC-AD51-264D-BE27-D7BDC08D65F5}"/>
              </a:ext>
            </a:extLst>
          </p:cNvPr>
          <p:cNvSpPr txBox="1"/>
          <p:nvPr/>
        </p:nvSpPr>
        <p:spPr>
          <a:xfrm>
            <a:off x="12816840" y="7820134"/>
            <a:ext cx="30784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ABSA-T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sym typeface="Helvetica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207315F-6C84-214B-975C-362BF4C61080}"/>
              </a:ext>
            </a:extLst>
          </p:cNvPr>
          <p:cNvSpPr txBox="1"/>
          <p:nvPr/>
        </p:nvSpPr>
        <p:spPr>
          <a:xfrm rot="16200000">
            <a:off x="-2183866" y="4532410"/>
            <a:ext cx="6806131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Micro F1 Score on the Synchronic Test Set – GermEval-2017 Evaluation Script</a:t>
            </a:r>
          </a:p>
        </p:txBody>
      </p:sp>
      <p:sp>
        <p:nvSpPr>
          <p:cNvPr id="23" name="Shape 41">
            <a:extLst>
              <a:ext uri="{FF2B5EF4-FFF2-40B4-BE49-F238E27FC236}">
                <a16:creationId xmlns:a16="http://schemas.microsoft.com/office/drawing/2014/main" id="{99584705-FE8E-F14A-AC2E-314C543465FC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50574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Aspect Based Sentiment</a:t>
            </a:r>
          </a:p>
        </p:txBody>
      </p:sp>
      <p:sp>
        <p:nvSpPr>
          <p:cNvPr id="4" name="Shape 41"/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3</a:t>
            </a:r>
            <a:endParaRPr/>
          </a:p>
        </p:txBody>
      </p:sp>
      <p:sp>
        <p:nvSpPr>
          <p:cNvPr id="7" name="Textfeld 6"/>
          <p:cNvSpPr txBox="1"/>
          <p:nvPr/>
        </p:nvSpPr>
        <p:spPr>
          <a:xfrm>
            <a:off x="991963" y="6776995"/>
            <a:ext cx="12413294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Aspect</a:t>
            </a:r>
            <a:r>
              <a:rPr lang="en-US"/>
              <a:t> Waterproofing: 	</a:t>
            </a:r>
            <a:r>
              <a:rPr lang="en-US">
                <a:solidFill>
                  <a:srgbClr val="00B050"/>
                </a:solidFill>
              </a:rPr>
              <a:t>Positive</a:t>
            </a:r>
          </a:p>
          <a:p>
            <a:pPr algn="l"/>
            <a:r>
              <a:rPr kumimoji="0" lang="en-US" sz="3800" b="0" i="0" u="none" strike="noStrike" cap="none" spc="0" normalizeH="0" baseline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Aspect</a:t>
            </a:r>
            <a:r>
              <a:rPr kumimoji="0" lang="en-US" sz="3800" b="0" i="0" u="none" strike="noStrike" cap="none" spc="0" normalizeH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Murder: 			</a:t>
            </a:r>
            <a:r>
              <a:rPr kumimoji="0" lang="en-US" sz="3800" b="0" i="0" u="none" strike="noStrike" cap="none" spc="0" normalizeH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Negative</a:t>
            </a:r>
            <a:endParaRPr kumimoji="0" lang="de-DE" sz="3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BE6009-7493-6248-85CE-4A1587541B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93"/>
          <a:stretch/>
        </p:blipFill>
        <p:spPr>
          <a:xfrm>
            <a:off x="600077" y="1322755"/>
            <a:ext cx="15306906" cy="453886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DD76414-8B01-6449-B709-A957231D19B0}"/>
              </a:ext>
            </a:extLst>
          </p:cNvPr>
          <p:cNvSpPr/>
          <p:nvPr/>
        </p:nvSpPr>
        <p:spPr>
          <a:xfrm>
            <a:off x="5474898" y="3927893"/>
            <a:ext cx="3686355" cy="385315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9B2CDF1-B76E-7447-BE0D-A184836836AC}"/>
              </a:ext>
            </a:extLst>
          </p:cNvPr>
          <p:cNvSpPr/>
          <p:nvPr/>
        </p:nvSpPr>
        <p:spPr>
          <a:xfrm>
            <a:off x="9213011" y="3927893"/>
            <a:ext cx="2030083" cy="385315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E197A2-E116-EC4F-B47E-60FF78AC6724}"/>
              </a:ext>
            </a:extLst>
          </p:cNvPr>
          <p:cNvSpPr txBox="1"/>
          <p:nvPr/>
        </p:nvSpPr>
        <p:spPr>
          <a:xfrm>
            <a:off x="3327009" y="1522753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200064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Organic-Coarse -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D6A93A-BED4-954E-BB8A-B80020FAC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40" y="2349553"/>
            <a:ext cx="14668500" cy="4701691"/>
          </a:xfrm>
          <a:prstGeom prst="rect">
            <a:avLst/>
          </a:prstGeom>
        </p:spPr>
      </p:pic>
      <p:sp>
        <p:nvSpPr>
          <p:cNvPr id="16" name="Shape 41">
            <a:extLst>
              <a:ext uri="{FF2B5EF4-FFF2-40B4-BE49-F238E27FC236}">
                <a16:creationId xmlns:a16="http://schemas.microsoft.com/office/drawing/2014/main" id="{28B1A342-FE57-5543-982C-540B227A14F6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16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E9A21AD-91F3-4347-A88A-47D9845C0F64}"/>
              </a:ext>
            </a:extLst>
          </p:cNvPr>
          <p:cNvSpPr/>
          <p:nvPr/>
        </p:nvSpPr>
        <p:spPr>
          <a:xfrm>
            <a:off x="6331528" y="3921375"/>
            <a:ext cx="4087090" cy="2507134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2EA784-CB11-6D45-B642-92E281AC68C5}"/>
              </a:ext>
            </a:extLst>
          </p:cNvPr>
          <p:cNvSpPr/>
          <p:nvPr/>
        </p:nvSpPr>
        <p:spPr>
          <a:xfrm>
            <a:off x="7093527" y="2642253"/>
            <a:ext cx="2812472" cy="433456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4F9290B-2F27-8743-841B-913D0AF69649}"/>
              </a:ext>
            </a:extLst>
          </p:cNvPr>
          <p:cNvSpPr/>
          <p:nvPr/>
        </p:nvSpPr>
        <p:spPr>
          <a:xfrm>
            <a:off x="6483927" y="3281814"/>
            <a:ext cx="3809999" cy="556350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546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Organic-Coarse -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23B76F1-EA66-624D-9849-CAFEEEF23B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/>
        </p:blipFill>
        <p:spPr>
          <a:xfrm>
            <a:off x="4842510" y="2336315"/>
            <a:ext cx="6158609" cy="61831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60B433-279A-7B4C-BCCD-1FA9A44FEB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2" t="-194" r="6088" b="387"/>
          <a:stretch/>
        </p:blipFill>
        <p:spPr>
          <a:xfrm>
            <a:off x="11209747" y="2287199"/>
            <a:ext cx="649868" cy="618313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EA2CB68-8260-AC45-844D-75A91CC7A1E8}"/>
              </a:ext>
            </a:extLst>
          </p:cNvPr>
          <p:cNvSpPr txBox="1"/>
          <p:nvPr/>
        </p:nvSpPr>
        <p:spPr>
          <a:xfrm>
            <a:off x="5156835" y="8627883"/>
            <a:ext cx="9144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n/a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656CDEF-CC24-594A-B20E-9432CB672142}"/>
              </a:ext>
            </a:extLst>
          </p:cNvPr>
          <p:cNvSpPr txBox="1"/>
          <p:nvPr/>
        </p:nvSpPr>
        <p:spPr>
          <a:xfrm>
            <a:off x="6423199" y="8646933"/>
            <a:ext cx="142967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neutral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3F40A11-C8E2-2F4E-945D-F038BF768857}"/>
              </a:ext>
            </a:extLst>
          </p:cNvPr>
          <p:cNvSpPr txBox="1"/>
          <p:nvPr/>
        </p:nvSpPr>
        <p:spPr>
          <a:xfrm>
            <a:off x="7947198" y="8646933"/>
            <a:ext cx="1501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positive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E5010D-4A45-994B-B827-AEF50F033651}"/>
              </a:ext>
            </a:extLst>
          </p:cNvPr>
          <p:cNvSpPr txBox="1"/>
          <p:nvPr/>
        </p:nvSpPr>
        <p:spPr>
          <a:xfrm>
            <a:off x="9448396" y="8646933"/>
            <a:ext cx="15011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negative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706C0D2-78A4-2C4B-965E-EF844A22E670}"/>
              </a:ext>
            </a:extLst>
          </p:cNvPr>
          <p:cNvSpPr txBox="1"/>
          <p:nvPr/>
        </p:nvSpPr>
        <p:spPr>
          <a:xfrm>
            <a:off x="3651885" y="2874784"/>
            <a:ext cx="9144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n/a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BC52E9B-B79D-A342-9ED0-DC35DFBBAC98}"/>
              </a:ext>
            </a:extLst>
          </p:cNvPr>
          <p:cNvSpPr txBox="1"/>
          <p:nvPr/>
        </p:nvSpPr>
        <p:spPr>
          <a:xfrm>
            <a:off x="3613785" y="4322584"/>
            <a:ext cx="9144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neutral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629274-15C5-5B4E-BCC9-5F75C05C2983}"/>
              </a:ext>
            </a:extLst>
          </p:cNvPr>
          <p:cNvSpPr txBox="1"/>
          <p:nvPr/>
        </p:nvSpPr>
        <p:spPr>
          <a:xfrm>
            <a:off x="3371277" y="5751333"/>
            <a:ext cx="11950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negative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5E1C061-4F20-C942-B5C5-D252B56F6B0E}"/>
              </a:ext>
            </a:extLst>
          </p:cNvPr>
          <p:cNvSpPr txBox="1"/>
          <p:nvPr/>
        </p:nvSpPr>
        <p:spPr>
          <a:xfrm>
            <a:off x="3185160" y="7503933"/>
            <a:ext cx="13620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positive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79A1D-518D-7F49-9411-976129813D2B}"/>
              </a:ext>
            </a:extLst>
          </p:cNvPr>
          <p:cNvSpPr txBox="1"/>
          <p:nvPr/>
        </p:nvSpPr>
        <p:spPr>
          <a:xfrm>
            <a:off x="4842510" y="1591781"/>
            <a:ext cx="679392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Conventional - Environment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148071A-DC1E-1F4D-8800-FCC0F1999D68}"/>
              </a:ext>
            </a:extLst>
          </p:cNvPr>
          <p:cNvSpPr txBox="1"/>
          <p:nvPr/>
        </p:nvSpPr>
        <p:spPr>
          <a:xfrm>
            <a:off x="5156835" y="2736284"/>
            <a:ext cx="91440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0.8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560F8E7-C22E-BE49-93EC-90345C2D18E2}"/>
              </a:ext>
            </a:extLst>
          </p:cNvPr>
          <p:cNvSpPr txBox="1"/>
          <p:nvPr/>
        </p:nvSpPr>
        <p:spPr>
          <a:xfrm>
            <a:off x="5156835" y="7308284"/>
            <a:ext cx="91440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0.5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F1DF191-7092-AD49-914A-FB2B376F258A}"/>
              </a:ext>
            </a:extLst>
          </p:cNvPr>
          <p:cNvSpPr txBox="1"/>
          <p:nvPr/>
        </p:nvSpPr>
        <p:spPr>
          <a:xfrm>
            <a:off x="9733833" y="7308284"/>
            <a:ext cx="91440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0.5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07DC40F-1C4F-A842-A56B-2FDAEB328516}"/>
              </a:ext>
            </a:extLst>
          </p:cNvPr>
          <p:cNvSpPr txBox="1"/>
          <p:nvPr/>
        </p:nvSpPr>
        <p:spPr>
          <a:xfrm>
            <a:off x="9448395" y="2736284"/>
            <a:ext cx="1460281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0.15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F0FD56C-97CA-674D-9389-02374BD9DA49}"/>
              </a:ext>
            </a:extLst>
          </p:cNvPr>
          <p:cNvSpPr txBox="1"/>
          <p:nvPr/>
        </p:nvSpPr>
        <p:spPr>
          <a:xfrm>
            <a:off x="7924395" y="2713280"/>
            <a:ext cx="1460281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0.05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AA982DA-0216-DE46-85EA-486B2E7D7A15}"/>
              </a:ext>
            </a:extLst>
          </p:cNvPr>
          <p:cNvSpPr txBox="1"/>
          <p:nvPr/>
        </p:nvSpPr>
        <p:spPr>
          <a:xfrm>
            <a:off x="6417648" y="2724781"/>
            <a:ext cx="1460281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0.0</a:t>
            </a:r>
          </a:p>
        </p:txBody>
      </p:sp>
      <p:sp>
        <p:nvSpPr>
          <p:cNvPr id="30" name="Shape 41">
            <a:extLst>
              <a:ext uri="{FF2B5EF4-FFF2-40B4-BE49-F238E27FC236}">
                <a16:creationId xmlns:a16="http://schemas.microsoft.com/office/drawing/2014/main" id="{5C0357C5-665B-C642-9C9D-2B24B6EE08FA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5835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Organic-Coarse -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23B76F1-EA66-624D-9849-CAFEEEF23B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/>
        </p:blipFill>
        <p:spPr>
          <a:xfrm>
            <a:off x="800100" y="1270809"/>
            <a:ext cx="2202874" cy="2211647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6D88952-09A7-9E4E-B96A-8B7CF06728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3356761" y="1275195"/>
            <a:ext cx="2202874" cy="2202874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7A648B0-16AA-A24C-AA3B-2808306EB70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5806592" y="1275195"/>
            <a:ext cx="2202874" cy="2202874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38977BFF-2555-074F-9E41-D4B93B5C5F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8363813" y="1275195"/>
            <a:ext cx="2202874" cy="2202874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C807B23C-B2A9-8244-BB77-8C25EA07398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10859040" y="1275195"/>
            <a:ext cx="2202874" cy="2202874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ED6961F4-9F22-4A43-A030-CA2E72FD9D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13493752" y="1275195"/>
            <a:ext cx="2202874" cy="220287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E9ECDBE9-BFBB-B141-AA96-258F1C6F9E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800100" y="3754924"/>
            <a:ext cx="2202874" cy="2202874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C6B4BC1-F7C6-6040-AAF2-4A5153C2FA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3356761" y="3754924"/>
            <a:ext cx="2202874" cy="2202874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458B8FA2-9F9C-3E46-87AE-6823406618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5806592" y="3754924"/>
            <a:ext cx="2202874" cy="2202874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FAB6A14-A8CA-1A42-9E68-71F4C2293DD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8363813" y="3754924"/>
            <a:ext cx="2202874" cy="2202874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35528CD9-B559-A242-9B15-61923E8B1BE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10859040" y="3754924"/>
            <a:ext cx="2202874" cy="2202874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272AFABC-7925-BA42-8ED8-9068DA7E3F6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13493752" y="3754924"/>
            <a:ext cx="2202874" cy="2202874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F2B380C7-D2AF-C845-9DE3-F107C35B26A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831096" y="6172660"/>
            <a:ext cx="2202874" cy="2202874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B2F76D0E-AD61-674A-9281-05697A7DDD1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3387757" y="6172660"/>
            <a:ext cx="2202874" cy="2202874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8649A35E-B882-A744-9AED-A815FB5E360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5837588" y="6172660"/>
            <a:ext cx="2202874" cy="2202874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7E75C9D6-C2F3-9845-AE80-8AD5E719708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8394809" y="6172660"/>
            <a:ext cx="2202874" cy="2202874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9BAECD6C-D20C-0447-98C1-263949D728D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10890036" y="6172660"/>
            <a:ext cx="2202874" cy="2202874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09E48B43-8C34-A641-8EDD-41955385812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1937" r="18680" b="11280"/>
          <a:stretch>
            <a:fillRect/>
          </a:stretch>
        </p:blipFill>
        <p:spPr>
          <a:xfrm>
            <a:off x="13524748" y="6172660"/>
            <a:ext cx="2202874" cy="2202874"/>
          </a:xfrm>
          <a:prstGeom prst="rect">
            <a:avLst/>
          </a:prstGeom>
        </p:spPr>
      </p:pic>
      <p:sp>
        <p:nvSpPr>
          <p:cNvPr id="31" name="Shape 41">
            <a:extLst>
              <a:ext uri="{FF2B5EF4-FFF2-40B4-BE49-F238E27FC236}">
                <a16:creationId xmlns:a16="http://schemas.microsoft.com/office/drawing/2014/main" id="{C1589106-5446-284D-B61D-108B4B432C69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83936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6256027" cy="9144001"/>
            <a:chOff x="0" y="0"/>
            <a:chExt cx="16256027" cy="9144001"/>
          </a:xfrm>
        </p:grpSpPr>
        <p:pic>
          <p:nvPicPr>
            <p:cNvPr id="6" name="Lehrstuhl_header_Fotolia_11319067_L.jpg"/>
            <p:cNvPicPr>
              <a:picLocks/>
            </p:cNvPicPr>
            <p:nvPr/>
          </p:nvPicPr>
          <p:blipFill>
            <a:blip r:embed="rId2"/>
            <a:srcRect b="15864"/>
            <a:stretch>
              <a:fillRect/>
            </a:stretch>
          </p:blipFill>
          <p:spPr>
            <a:xfrm>
              <a:off x="0" y="0"/>
              <a:ext cx="16256001" cy="9144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8"/>
            <p:cNvSpPr/>
            <p:nvPr/>
          </p:nvSpPr>
          <p:spPr>
            <a:xfrm>
              <a:off x="0" y="0"/>
              <a:ext cx="16256027" cy="9144000"/>
            </a:xfrm>
            <a:prstGeom prst="rect">
              <a:avLst/>
            </a:prstGeom>
            <a:gradFill flip="none" rotWithShape="1">
              <a:gsLst>
                <a:gs pos="99000">
                  <a:schemeClr val="accent1">
                    <a:lumMod val="0"/>
                    <a:lumOff val="100000"/>
                    <a:alpha val="80000"/>
                  </a:schemeClr>
                </a:gs>
                <a:gs pos="0">
                  <a:schemeClr val="bg1">
                    <a:alpha val="86000"/>
                  </a:schemeClr>
                </a:gs>
              </a:gsLst>
              <a:lin ang="5400000" scaled="0"/>
              <a:tileRect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B324FEF-2266-A148-9440-827AA9646C02}"/>
              </a:ext>
            </a:extLst>
          </p:cNvPr>
          <p:cNvGrpSpPr/>
          <p:nvPr/>
        </p:nvGrpSpPr>
        <p:grpSpPr>
          <a:xfrm>
            <a:off x="-536714" y="-8806382"/>
            <a:ext cx="23734644" cy="24565894"/>
            <a:chOff x="-536714" y="-8806382"/>
            <a:chExt cx="23734644" cy="24565894"/>
          </a:xfrm>
        </p:grpSpPr>
        <p:pic>
          <p:nvPicPr>
            <p:cNvPr id="26" name="Picture 2" descr="Bildergebnis fÃ¼r transformer">
              <a:extLst>
                <a:ext uri="{FF2B5EF4-FFF2-40B4-BE49-F238E27FC236}">
                  <a16:creationId xmlns:a16="http://schemas.microsoft.com/office/drawing/2014/main" id="{55AEC0E4-FE17-D44F-88C9-DC4D68D1D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5751" b="-68981"/>
            <a:stretch/>
          </p:blipFill>
          <p:spPr bwMode="auto">
            <a:xfrm>
              <a:off x="0" y="-8806382"/>
              <a:ext cx="23197930" cy="245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5A7ACC-4576-0946-B41A-7DB0CE38B997}"/>
                </a:ext>
              </a:extLst>
            </p:cNvPr>
            <p:cNvSpPr/>
            <p:nvPr/>
          </p:nvSpPr>
          <p:spPr>
            <a:xfrm>
              <a:off x="-536714" y="-89452"/>
              <a:ext cx="15925447" cy="93229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Shape 41"/>
          <p:cNvSpPr>
            <a:spLocks noGrp="1"/>
          </p:cNvSpPr>
          <p:nvPr>
            <p:ph type="sldNum" sz="quarter" idx="2"/>
          </p:nvPr>
        </p:nvSpPr>
        <p:spPr>
          <a:xfrm>
            <a:off x="15616806" y="8615984"/>
            <a:ext cx="330220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19</a:t>
            </a:r>
            <a:endParaRPr/>
          </a:p>
        </p:txBody>
      </p:sp>
      <p:sp>
        <p:nvSpPr>
          <p:cNvPr id="8" name="Rechteck: abgerundete Ecken 17"/>
          <p:cNvSpPr/>
          <p:nvPr/>
        </p:nvSpPr>
        <p:spPr>
          <a:xfrm>
            <a:off x="510929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146912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/>
          <p:cNvSpPr/>
          <p:nvPr/>
        </p:nvSpPr>
        <p:spPr>
          <a:xfrm>
            <a:off x="510928" y="2811366"/>
            <a:ext cx="1013071" cy="102679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694" y="295773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/>
          <p:cNvSpPr/>
          <p:nvPr/>
        </p:nvSpPr>
        <p:spPr>
          <a:xfrm>
            <a:off x="510928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4" y="4519371"/>
            <a:ext cx="734065" cy="734065"/>
          </a:xfrm>
          <a:prstGeom prst="rect">
            <a:avLst/>
          </a:prstGeom>
        </p:spPr>
      </p:pic>
      <p:sp>
        <p:nvSpPr>
          <p:cNvPr id="16" name="Rechteck: abgerundete Ecken 17"/>
          <p:cNvSpPr/>
          <p:nvPr/>
        </p:nvSpPr>
        <p:spPr>
          <a:xfrm>
            <a:off x="510929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6007982"/>
            <a:ext cx="734065" cy="734065"/>
          </a:xfrm>
          <a:prstGeom prst="rect">
            <a:avLst/>
          </a:prstGeom>
        </p:spPr>
      </p:pic>
      <p:sp>
        <p:nvSpPr>
          <p:cNvPr id="18" name="Rechteck: abgerundete Ecken 17"/>
          <p:cNvSpPr/>
          <p:nvPr/>
        </p:nvSpPr>
        <p:spPr>
          <a:xfrm>
            <a:off x="510929" y="7427691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7574057"/>
            <a:ext cx="734065" cy="73406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034929" y="1507858"/>
            <a:ext cx="128940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Introduction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: ABSA &amp; Transformer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034928" y="2997159"/>
            <a:ext cx="162560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Useful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Information: Docker &amp; Hyperparameters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034927" y="4557932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Discussion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of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Results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034927" y="6042730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>
                <a:solidFill>
                  <a:srgbClr val="00B050"/>
                </a:solidFill>
                <a:latin typeface="Helvetica Neue Medium" charset="0"/>
                <a:sym typeface="Helvetica Neue Light"/>
              </a:rPr>
              <a:t>Multitask &amp; Transfer Learning</a:t>
            </a:r>
            <a:endParaRPr lang="de-DE" sz="3600">
              <a:solidFill>
                <a:srgbClr val="00B050"/>
              </a:solidFill>
              <a:latin typeface="Helvetica Neue Medium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034927" y="7608006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Conclusion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2430E7D-225C-BC4F-BBAC-9F38C5B94199}"/>
              </a:ext>
            </a:extLst>
          </p:cNvPr>
          <p:cNvSpPr txBox="1"/>
          <p:nvPr/>
        </p:nvSpPr>
        <p:spPr>
          <a:xfrm>
            <a:off x="5180376" y="1507858"/>
            <a:ext cx="2910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>
                <a:latin typeface="Helvetica Neue Medium" charset="0"/>
                <a:sym typeface="Helvetica Neue Light"/>
              </a:rPr>
              <a:t> </a:t>
            </a:r>
            <a:endParaRPr lang="de-DE" sz="360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94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Multitask Learning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308C393C-4D09-4D43-9ADC-C7BE46D87293}"/>
              </a:ext>
            </a:extLst>
          </p:cNvPr>
          <p:cNvSpPr/>
          <p:nvPr/>
        </p:nvSpPr>
        <p:spPr>
          <a:xfrm>
            <a:off x="1426064" y="1310338"/>
            <a:ext cx="2059809" cy="6645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7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3AAE1B1-2D95-2C48-BC7A-6C83C026290F}"/>
              </a:ext>
            </a:extLst>
          </p:cNvPr>
          <p:cNvSpPr txBox="1"/>
          <p:nvPr/>
        </p:nvSpPr>
        <p:spPr>
          <a:xfrm>
            <a:off x="2096385" y="8385155"/>
            <a:ext cx="894624" cy="2736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D2B8788-125A-984D-A91E-D33FD262613D}"/>
              </a:ext>
            </a:extLst>
          </p:cNvPr>
          <p:cNvCxnSpPr>
            <a:cxnSpLocks/>
          </p:cNvCxnSpPr>
          <p:nvPr/>
        </p:nvCxnSpPr>
        <p:spPr>
          <a:xfrm flipH="1" flipV="1">
            <a:off x="2525937" y="7993611"/>
            <a:ext cx="12477" cy="39472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243">
            <a:extLst>
              <a:ext uri="{FF2B5EF4-FFF2-40B4-BE49-F238E27FC236}">
                <a16:creationId xmlns:a16="http://schemas.microsoft.com/office/drawing/2014/main" id="{53D4FAA7-BC09-D04C-9085-54AB25C47C21}"/>
              </a:ext>
            </a:extLst>
          </p:cNvPr>
          <p:cNvCxnSpPr>
            <a:cxnSpLocks/>
          </p:cNvCxnSpPr>
          <p:nvPr/>
        </p:nvCxnSpPr>
        <p:spPr>
          <a:xfrm>
            <a:off x="3485873" y="1479135"/>
            <a:ext cx="8010575" cy="740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187C36C8-41C9-6D44-98F7-DD118B0B79FE}"/>
              </a:ext>
            </a:extLst>
          </p:cNvPr>
          <p:cNvSpPr txBox="1"/>
          <p:nvPr/>
        </p:nvSpPr>
        <p:spPr>
          <a:xfrm>
            <a:off x="1681433" y="8832620"/>
            <a:ext cx="180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24CDEBD-B7E2-D848-88F4-179700F5467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539141" y="8658755"/>
            <a:ext cx="4556" cy="13341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E9182276-62D3-2049-BB1E-55D9E951E4A6}"/>
              </a:ext>
            </a:extLst>
          </p:cNvPr>
          <p:cNvSpPr txBox="1"/>
          <p:nvPr/>
        </p:nvSpPr>
        <p:spPr>
          <a:xfrm>
            <a:off x="644014" y="1348223"/>
            <a:ext cx="705597" cy="6645388"/>
          </a:xfrm>
          <a:prstGeom prst="rect">
            <a:avLst/>
          </a:prstGeom>
          <a:noFill/>
        </p:spPr>
        <p:txBody>
          <a:bodyPr vert="vert" wrap="square" rtlCol="0" anchor="ctr">
            <a:noAutofit/>
          </a:bodyPr>
          <a:lstStyle/>
          <a:p>
            <a:pPr algn="ctr"/>
            <a:r>
              <a:rPr lang="de-DE" sz="4267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ENCODER </a:t>
            </a:r>
            <a:r>
              <a:rPr lang="de-DE" sz="4267" b="1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de-DE" sz="4267" b="1" baseline="-25000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4267" b="1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DEF89B74-96D1-9A4D-B7C2-78C35EDB784E}"/>
              </a:ext>
            </a:extLst>
          </p:cNvPr>
          <p:cNvGrpSpPr/>
          <p:nvPr/>
        </p:nvGrpSpPr>
        <p:grpSpPr>
          <a:xfrm>
            <a:off x="3954398" y="1648884"/>
            <a:ext cx="2907176" cy="2839677"/>
            <a:chOff x="7641716" y="1551271"/>
            <a:chExt cx="2180382" cy="2129758"/>
          </a:xfrm>
        </p:grpSpPr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763DA04A-D0E2-CE45-9D3D-C67EA7B32A03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B00F1E5-5429-DC4B-96C3-6008232DB221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#2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525A3485-9D20-4F4C-B05F-88E67B9E137E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FC72A5DC-0498-9C4D-A7F0-01D261B6FFC2}"/>
                </a:ext>
              </a:extLst>
            </p:cNvPr>
            <p:cNvCxnSpPr>
              <a:cxnSpLocks/>
              <a:stCxn id="114" idx="2"/>
              <a:endCxn id="115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68FF392-2B3C-B243-94B7-D796295420D2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     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2AE221C2-16C7-584A-88CF-54A1E5E32284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HEALTHINESS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19" name="Grafik 118" descr="Verbotsschild">
            <a:extLst>
              <a:ext uri="{FF2B5EF4-FFF2-40B4-BE49-F238E27FC236}">
                <a16:creationId xmlns:a16="http://schemas.microsoft.com/office/drawing/2014/main" id="{D88D9908-B76F-F34C-A330-CBB6A8E1B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936" y="3875665"/>
            <a:ext cx="651601" cy="651601"/>
          </a:xfrm>
          <a:prstGeom prst="rect">
            <a:avLst/>
          </a:prstGeom>
        </p:spPr>
      </p:pic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AF3D4CBA-301E-F947-AD0F-7AE0214625AE}"/>
              </a:ext>
            </a:extLst>
          </p:cNvPr>
          <p:cNvGrpSpPr/>
          <p:nvPr/>
        </p:nvGrpSpPr>
        <p:grpSpPr>
          <a:xfrm>
            <a:off x="7038661" y="1657259"/>
            <a:ext cx="2907176" cy="2839677"/>
            <a:chOff x="7641716" y="1551271"/>
            <a:chExt cx="2180382" cy="2129758"/>
          </a:xfrm>
        </p:grpSpPr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06C10AB-4ACD-4049-A87A-B4CC74C9CE94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301AC3F-57C4-1447-B7FB-F8ED8408E9E1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#3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674F8F0A-7149-D44C-8E2A-D00C1203DDF1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357C2DF4-9C70-184E-807B-BE9B506F081A}"/>
                </a:ext>
              </a:extLst>
            </p:cNvPr>
            <p:cNvCxnSpPr>
              <a:cxnSpLocks/>
              <a:stCxn id="122" idx="2"/>
              <a:endCxn id="123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B139D928-56AA-4042-9258-64594AEF7E35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     1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F6016A88-7D9B-8748-B792-CD76C1444A74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QUALITY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B058B05-9C51-6945-BF4F-469CD615A711}"/>
              </a:ext>
            </a:extLst>
          </p:cNvPr>
          <p:cNvGrpSpPr/>
          <p:nvPr/>
        </p:nvGrpSpPr>
        <p:grpSpPr>
          <a:xfrm>
            <a:off x="10122922" y="1648884"/>
            <a:ext cx="2907176" cy="2839677"/>
            <a:chOff x="7641716" y="1551271"/>
            <a:chExt cx="2180382" cy="2129758"/>
          </a:xfrm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DDCF45FE-D431-EF45-ABAA-AD8CBB4BD811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2B43CA68-E68F-AC44-96E2-10A57A836770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#3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0DA7ADD0-CE26-8F40-A65D-75239CDED82D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BDA35793-6A1F-E749-B993-AFDCE0B38A3A}"/>
                </a:ext>
              </a:extLst>
            </p:cNvPr>
            <p:cNvCxnSpPr>
              <a:cxnSpLocks/>
              <a:stCxn id="129" idx="2"/>
              <a:endCxn id="130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F8CBC246-44DF-0846-83F9-5B22E4A16169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     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C282B5FD-F5B4-4149-B078-FC09212F6420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PRICE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98647CBA-4137-804A-A6B7-D20A618DAB99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5327924" y="1486539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B315501-846E-2849-99B8-009D30C70D01}"/>
              </a:ext>
            </a:extLst>
          </p:cNvPr>
          <p:cNvCxnSpPr>
            <a:cxnSpLocks/>
          </p:cNvCxnSpPr>
          <p:nvPr/>
        </p:nvCxnSpPr>
        <p:spPr>
          <a:xfrm>
            <a:off x="8397367" y="1494915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EEB77D7-726B-814B-BAAC-228D06477B68}"/>
              </a:ext>
            </a:extLst>
          </p:cNvPr>
          <p:cNvCxnSpPr>
            <a:cxnSpLocks/>
          </p:cNvCxnSpPr>
          <p:nvPr/>
        </p:nvCxnSpPr>
        <p:spPr>
          <a:xfrm>
            <a:off x="11497475" y="1479135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 descr="Lachendes Gesicht mit einfarbiger Füllung">
            <a:extLst>
              <a:ext uri="{FF2B5EF4-FFF2-40B4-BE49-F238E27FC236}">
                <a16:creationId xmlns:a16="http://schemas.microsoft.com/office/drawing/2014/main" id="{CB2E819B-4C95-3F47-9159-914F75708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4591" y="3872173"/>
            <a:ext cx="652800" cy="652800"/>
          </a:xfrm>
          <a:prstGeom prst="rect">
            <a:avLst/>
          </a:prstGeom>
        </p:spPr>
      </p:pic>
      <p:pic>
        <p:nvPicPr>
          <p:cNvPr id="140" name="Grafik 139" descr="Verbotsschild">
            <a:extLst>
              <a:ext uri="{FF2B5EF4-FFF2-40B4-BE49-F238E27FC236}">
                <a16:creationId xmlns:a16="http://schemas.microsoft.com/office/drawing/2014/main" id="{BC507F34-8D74-BB48-8D82-A55DA1C0F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3892" y="3828473"/>
            <a:ext cx="651601" cy="651601"/>
          </a:xfrm>
          <a:prstGeom prst="rect">
            <a:avLst/>
          </a:prstGeom>
        </p:spPr>
      </p:pic>
      <p:sp>
        <p:nvSpPr>
          <p:cNvPr id="47" name="Shape 41">
            <a:extLst>
              <a:ext uri="{FF2B5EF4-FFF2-40B4-BE49-F238E27FC236}">
                <a16:creationId xmlns:a16="http://schemas.microsoft.com/office/drawing/2014/main" id="{EED5794F-B86C-234E-BABD-071E719A7E98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6842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Multitask Learning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308C393C-4D09-4D43-9ADC-C7BE46D87293}"/>
              </a:ext>
            </a:extLst>
          </p:cNvPr>
          <p:cNvSpPr/>
          <p:nvPr/>
        </p:nvSpPr>
        <p:spPr>
          <a:xfrm>
            <a:off x="1426064" y="1310338"/>
            <a:ext cx="2059809" cy="6645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7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3AAE1B1-2D95-2C48-BC7A-6C83C026290F}"/>
              </a:ext>
            </a:extLst>
          </p:cNvPr>
          <p:cNvSpPr txBox="1"/>
          <p:nvPr/>
        </p:nvSpPr>
        <p:spPr>
          <a:xfrm>
            <a:off x="2096385" y="8385155"/>
            <a:ext cx="894624" cy="273600"/>
          </a:xfrm>
          <a:prstGeom prst="rect">
            <a:avLst/>
          </a:prstGeom>
          <a:solidFill>
            <a:srgbClr val="00B050"/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algn="ctr"/>
            <a:r>
              <a:rPr lang="de-DE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867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D2B8788-125A-984D-A91E-D33FD262613D}"/>
              </a:ext>
            </a:extLst>
          </p:cNvPr>
          <p:cNvCxnSpPr>
            <a:cxnSpLocks/>
          </p:cNvCxnSpPr>
          <p:nvPr/>
        </p:nvCxnSpPr>
        <p:spPr>
          <a:xfrm flipH="1" flipV="1">
            <a:off x="2525937" y="7993611"/>
            <a:ext cx="12477" cy="39472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243">
            <a:extLst>
              <a:ext uri="{FF2B5EF4-FFF2-40B4-BE49-F238E27FC236}">
                <a16:creationId xmlns:a16="http://schemas.microsoft.com/office/drawing/2014/main" id="{53D4FAA7-BC09-D04C-9085-54AB25C47C21}"/>
              </a:ext>
            </a:extLst>
          </p:cNvPr>
          <p:cNvCxnSpPr>
            <a:cxnSpLocks/>
          </p:cNvCxnSpPr>
          <p:nvPr/>
        </p:nvCxnSpPr>
        <p:spPr>
          <a:xfrm flipV="1">
            <a:off x="3485873" y="1469121"/>
            <a:ext cx="11094836" cy="1001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187C36C8-41C9-6D44-98F7-DD118B0B79FE}"/>
              </a:ext>
            </a:extLst>
          </p:cNvPr>
          <p:cNvSpPr txBox="1"/>
          <p:nvPr/>
        </p:nvSpPr>
        <p:spPr>
          <a:xfrm>
            <a:off x="1681433" y="8832620"/>
            <a:ext cx="180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24CDEBD-B7E2-D848-88F4-179700F5467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539141" y="8658755"/>
            <a:ext cx="4556" cy="13341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E9182276-62D3-2049-BB1E-55D9E951E4A6}"/>
              </a:ext>
            </a:extLst>
          </p:cNvPr>
          <p:cNvSpPr txBox="1"/>
          <p:nvPr/>
        </p:nvSpPr>
        <p:spPr>
          <a:xfrm>
            <a:off x="644014" y="1348223"/>
            <a:ext cx="705597" cy="6645388"/>
          </a:xfrm>
          <a:prstGeom prst="rect">
            <a:avLst/>
          </a:prstGeom>
          <a:noFill/>
        </p:spPr>
        <p:txBody>
          <a:bodyPr vert="vert" wrap="square" rtlCol="0" anchor="ctr">
            <a:noAutofit/>
          </a:bodyPr>
          <a:lstStyle/>
          <a:p>
            <a:pPr algn="ctr"/>
            <a:r>
              <a:rPr lang="de-DE" sz="4267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ENCODER </a:t>
            </a:r>
            <a:r>
              <a:rPr lang="de-DE" sz="4267" b="1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de-DE" sz="4267" b="1" baseline="-25000" err="1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endParaRPr lang="en-US" sz="4267" b="1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DEF89B74-96D1-9A4D-B7C2-78C35EDB784E}"/>
              </a:ext>
            </a:extLst>
          </p:cNvPr>
          <p:cNvGrpSpPr/>
          <p:nvPr/>
        </p:nvGrpSpPr>
        <p:grpSpPr>
          <a:xfrm>
            <a:off x="3954398" y="1648884"/>
            <a:ext cx="2907176" cy="2839677"/>
            <a:chOff x="7641716" y="1551271"/>
            <a:chExt cx="2180382" cy="2129758"/>
          </a:xfrm>
        </p:grpSpPr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763DA04A-D0E2-CE45-9D3D-C67EA7B32A03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4B00F1E5-5429-DC4B-96C3-6008232DB221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#1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525A3485-9D20-4F4C-B05F-88E67B9E137E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FC72A5DC-0498-9C4D-A7F0-01D261B6FFC2}"/>
                </a:ext>
              </a:extLst>
            </p:cNvPr>
            <p:cNvCxnSpPr>
              <a:cxnSpLocks/>
              <a:stCxn id="114" idx="2"/>
              <a:endCxn id="115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68FF392-2B3C-B243-94B7-D796295420D2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     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2AE221C2-16C7-584A-88CF-54A1E5E32284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HEALTHINESS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19" name="Grafik 118" descr="Verbotsschild">
            <a:extLst>
              <a:ext uri="{FF2B5EF4-FFF2-40B4-BE49-F238E27FC236}">
                <a16:creationId xmlns:a16="http://schemas.microsoft.com/office/drawing/2014/main" id="{D88D9908-B76F-F34C-A330-CBB6A8E1B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936" y="3875665"/>
            <a:ext cx="651601" cy="651601"/>
          </a:xfrm>
          <a:prstGeom prst="rect">
            <a:avLst/>
          </a:prstGeom>
        </p:spPr>
      </p:pic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AF3D4CBA-301E-F947-AD0F-7AE0214625AE}"/>
              </a:ext>
            </a:extLst>
          </p:cNvPr>
          <p:cNvGrpSpPr/>
          <p:nvPr/>
        </p:nvGrpSpPr>
        <p:grpSpPr>
          <a:xfrm>
            <a:off x="7038661" y="1657259"/>
            <a:ext cx="2907176" cy="2839677"/>
            <a:chOff x="7641716" y="1551271"/>
            <a:chExt cx="2180382" cy="2129758"/>
          </a:xfrm>
        </p:grpSpPr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806C10AB-4ACD-4049-A87A-B4CC74C9CE94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E301AC3F-57C4-1447-B7FB-F8ED8408E9E1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#2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674F8F0A-7149-D44C-8E2A-D00C1203DDF1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357C2DF4-9C70-184E-807B-BE9B506F081A}"/>
                </a:ext>
              </a:extLst>
            </p:cNvPr>
            <p:cNvCxnSpPr>
              <a:cxnSpLocks/>
              <a:stCxn id="122" idx="2"/>
              <a:endCxn id="123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B139D928-56AA-4042-9258-64594AEF7E35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     1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F6016A88-7D9B-8748-B792-CD76C1444A74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QUALITY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5B058B05-9C51-6945-BF4F-469CD615A711}"/>
              </a:ext>
            </a:extLst>
          </p:cNvPr>
          <p:cNvGrpSpPr/>
          <p:nvPr/>
        </p:nvGrpSpPr>
        <p:grpSpPr>
          <a:xfrm>
            <a:off x="10122922" y="1648884"/>
            <a:ext cx="2907176" cy="2839677"/>
            <a:chOff x="7641716" y="1551271"/>
            <a:chExt cx="2180382" cy="2129758"/>
          </a:xfrm>
        </p:grpSpPr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DDCF45FE-D431-EF45-ABAA-AD8CBB4BD811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2B43CA68-E68F-AC44-96E2-10A57A836770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ASPECT HEAD #3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0DA7ADD0-CE26-8F40-A65D-75239CDED82D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BDA35793-6A1F-E749-B993-AFDCE0B38A3A}"/>
                </a:ext>
              </a:extLst>
            </p:cNvPr>
            <p:cNvCxnSpPr>
              <a:cxnSpLocks/>
              <a:stCxn id="129" idx="2"/>
              <a:endCxn id="130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F8CBC246-44DF-0846-83F9-5B22E4A16169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| N/A | POS | NEU | NEG |</a:t>
              </a:r>
            </a:p>
            <a:p>
              <a:r>
                <a:rPr lang="de-DE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</a:t>
              </a:r>
              <a:r>
                <a:rPr lang="de-DE" sz="140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         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	0         0</a:t>
              </a:r>
              <a:endParaRPr lang="en-US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C282B5FD-F5B4-4149-B078-FC09212F6420}"/>
                </a:ext>
              </a:extLst>
            </p:cNvPr>
            <p:cNvSpPr txBox="1"/>
            <p:nvPr/>
          </p:nvSpPr>
          <p:spPr>
            <a:xfrm>
              <a:off x="7641716" y="3121581"/>
              <a:ext cx="2180381" cy="35319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PRICE</a:t>
              </a:r>
              <a:endParaRPr lang="en-US" sz="28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98647CBA-4137-804A-A6B7-D20A618DAB99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5327924" y="1486539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B315501-846E-2849-99B8-009D30C70D01}"/>
              </a:ext>
            </a:extLst>
          </p:cNvPr>
          <p:cNvCxnSpPr>
            <a:cxnSpLocks/>
          </p:cNvCxnSpPr>
          <p:nvPr/>
        </p:nvCxnSpPr>
        <p:spPr>
          <a:xfrm>
            <a:off x="8397367" y="1494915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5EEB77D7-726B-814B-BAAC-228D06477B68}"/>
              </a:ext>
            </a:extLst>
          </p:cNvPr>
          <p:cNvCxnSpPr>
            <a:cxnSpLocks/>
          </p:cNvCxnSpPr>
          <p:nvPr/>
        </p:nvCxnSpPr>
        <p:spPr>
          <a:xfrm>
            <a:off x="11497475" y="1479135"/>
            <a:ext cx="1" cy="59658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 descr="Lachendes Gesicht mit einfarbiger Füllung">
            <a:extLst>
              <a:ext uri="{FF2B5EF4-FFF2-40B4-BE49-F238E27FC236}">
                <a16:creationId xmlns:a16="http://schemas.microsoft.com/office/drawing/2014/main" id="{CB2E819B-4C95-3F47-9159-914F75708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4591" y="3872173"/>
            <a:ext cx="652800" cy="652800"/>
          </a:xfrm>
          <a:prstGeom prst="rect">
            <a:avLst/>
          </a:prstGeom>
        </p:spPr>
      </p:pic>
      <p:pic>
        <p:nvPicPr>
          <p:cNvPr id="140" name="Grafik 139" descr="Verbotsschild">
            <a:extLst>
              <a:ext uri="{FF2B5EF4-FFF2-40B4-BE49-F238E27FC236}">
                <a16:creationId xmlns:a16="http://schemas.microsoft.com/office/drawing/2014/main" id="{BC507F34-8D74-BB48-8D82-A55DA1C0F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33892" y="3828473"/>
            <a:ext cx="651601" cy="651601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E78D6AEF-3846-2F49-91C2-A4DF268F0993}"/>
              </a:ext>
            </a:extLst>
          </p:cNvPr>
          <p:cNvGrpSpPr/>
          <p:nvPr/>
        </p:nvGrpSpPr>
        <p:grpSpPr>
          <a:xfrm>
            <a:off x="13207182" y="1638870"/>
            <a:ext cx="2907176" cy="2839677"/>
            <a:chOff x="7641716" y="1551271"/>
            <a:chExt cx="2180382" cy="2129758"/>
          </a:xfrm>
          <a:solidFill>
            <a:srgbClr val="0070C0"/>
          </a:solidFill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DFE17692-406D-4E40-840E-9F67D2FDF679}"/>
                </a:ext>
              </a:extLst>
            </p:cNvPr>
            <p:cNvSpPr/>
            <p:nvPr/>
          </p:nvSpPr>
          <p:spPr>
            <a:xfrm>
              <a:off x="7641716" y="1551271"/>
              <a:ext cx="2180382" cy="2129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7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A1D3DB3-BBCE-984E-8768-1AA82750199B}"/>
                </a:ext>
              </a:extLst>
            </p:cNvPr>
            <p:cNvSpPr txBox="1"/>
            <p:nvPr/>
          </p:nvSpPr>
          <p:spPr>
            <a:xfrm>
              <a:off x="8142509" y="1876953"/>
              <a:ext cx="1058703" cy="30550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AUX HEAD</a:t>
              </a:r>
              <a:endParaRPr lang="en-US" sz="867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3A6FF201-21D7-4245-88B7-AC9AD9CB3201}"/>
                </a:ext>
              </a:extLst>
            </p:cNvPr>
            <p:cNvSpPr txBox="1"/>
            <p:nvPr/>
          </p:nvSpPr>
          <p:spPr>
            <a:xfrm>
              <a:off x="8142509" y="2377428"/>
              <a:ext cx="1058703" cy="3055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8000" tIns="48000" rIns="48000" bIns="48000" rtlCol="0" anchor="ctr">
              <a:noAutofit/>
            </a:bodyPr>
            <a:lstStyle/>
            <a:p>
              <a:pPr algn="ctr"/>
              <a:r>
                <a:rPr lang="de-DE" sz="867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SOFTMAX</a:t>
              </a:r>
              <a:endParaRPr lang="en-US" sz="867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0B614E29-3FBE-B04A-B963-12D3AA49B2E8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8671861" y="2182459"/>
              <a:ext cx="0" cy="194969"/>
            </a:xfrm>
            <a:prstGeom prst="straightConnector1">
              <a:avLst/>
            </a:prstGeom>
            <a:grpFill/>
            <a:ln w="127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9779584-3B7A-414E-9CBB-C6D9F135A0C0}"/>
                </a:ext>
              </a:extLst>
            </p:cNvPr>
            <p:cNvSpPr txBox="1"/>
            <p:nvPr/>
          </p:nvSpPr>
          <p:spPr>
            <a:xfrm>
              <a:off x="7860196" y="2744396"/>
              <a:ext cx="1743423" cy="3924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POS | NEU | NEG |</a:t>
              </a:r>
            </a:p>
            <a:p>
              <a:r>
                <a:rPr lang="de-DE" sz="140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	</a:t>
              </a:r>
              <a:r>
                <a:rPr lang="de-DE" sz="1400" b="1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</a:t>
              </a:r>
              <a:r>
                <a:rPr lang="de-DE" sz="14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        </a:t>
              </a:r>
              <a:r>
                <a:rPr lang="de-DE" sz="140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endParaRPr lang="en-US" sz="14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BD27F45A-FEB0-8441-8BC6-049B310AA1F8}"/>
                </a:ext>
              </a:extLst>
            </p:cNvPr>
            <p:cNvSpPr txBox="1"/>
            <p:nvPr/>
          </p:nvSpPr>
          <p:spPr>
            <a:xfrm>
              <a:off x="7641716" y="3250527"/>
              <a:ext cx="2180381" cy="353192"/>
            </a:xfrm>
            <a:prstGeom prst="rect">
              <a:avLst/>
            </a:prstGeom>
            <a:grp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400" b="1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GEN. SENTIMENT</a:t>
              </a:r>
              <a:endParaRPr lang="en-US" sz="24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EE420AC-B2B6-E847-AD88-BB11147B6A8B}"/>
              </a:ext>
            </a:extLst>
          </p:cNvPr>
          <p:cNvCxnSpPr>
            <a:cxnSpLocks/>
          </p:cNvCxnSpPr>
          <p:nvPr/>
        </p:nvCxnSpPr>
        <p:spPr>
          <a:xfrm>
            <a:off x="14581735" y="1469121"/>
            <a:ext cx="1" cy="596588"/>
          </a:xfrm>
          <a:prstGeom prst="straightConnector1">
            <a:avLst/>
          </a:prstGeom>
          <a:ln w="12700">
            <a:solidFill>
              <a:schemeClr val="bg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EC19AA8-12BA-584F-8434-73739F4F068E}"/>
              </a:ext>
            </a:extLst>
          </p:cNvPr>
          <p:cNvCxnSpPr>
            <a:cxnSpLocks/>
          </p:cNvCxnSpPr>
          <p:nvPr/>
        </p:nvCxnSpPr>
        <p:spPr>
          <a:xfrm>
            <a:off x="14580709" y="1469121"/>
            <a:ext cx="0" cy="161679"/>
          </a:xfrm>
          <a:prstGeom prst="line">
            <a:avLst/>
          </a:prstGeom>
          <a:noFill/>
          <a:ln w="12700" cap="flat">
            <a:solidFill>
              <a:schemeClr val="bg2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36EAAF14-2D23-514E-BE9F-D783359D2522}"/>
              </a:ext>
            </a:extLst>
          </p:cNvPr>
          <p:cNvGrpSpPr/>
          <p:nvPr/>
        </p:nvGrpSpPr>
        <p:grpSpPr>
          <a:xfrm>
            <a:off x="3954398" y="5143465"/>
            <a:ext cx="11868656" cy="1087477"/>
            <a:chOff x="1688828" y="1522455"/>
            <a:chExt cx="11868656" cy="1087477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80F1B003-B924-9E40-B83D-36800AEBA98C}"/>
                </a:ext>
              </a:extLst>
            </p:cNvPr>
            <p:cNvGrpSpPr/>
            <p:nvPr/>
          </p:nvGrpSpPr>
          <p:grpSpPr>
            <a:xfrm>
              <a:off x="1688828" y="1552796"/>
              <a:ext cx="1013071" cy="1026798"/>
              <a:chOff x="2588713" y="3691797"/>
              <a:chExt cx="1013071" cy="1026798"/>
            </a:xfrm>
          </p:grpSpPr>
          <p:sp>
            <p:nvSpPr>
              <p:cNvPr id="66" name="Rechteck: abgerundete Ecken 17">
                <a:extLst>
                  <a:ext uri="{FF2B5EF4-FFF2-40B4-BE49-F238E27FC236}">
                    <a16:creationId xmlns:a16="http://schemas.microsoft.com/office/drawing/2014/main" id="{EAAD5BA8-6A6B-824A-9C09-45493291F235}"/>
                  </a:ext>
                </a:extLst>
              </p:cNvPr>
              <p:cNvSpPr/>
              <p:nvPr/>
            </p:nvSpPr>
            <p:spPr>
              <a:xfrm>
                <a:off x="2588713" y="3691797"/>
                <a:ext cx="1013071" cy="1026798"/>
              </a:xfrm>
              <a:prstGeom prst="roundRect">
                <a:avLst/>
              </a:prstGeom>
              <a:solidFill>
                <a:srgbClr val="338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67" name="Grafik 18">
                <a:extLst>
                  <a:ext uri="{FF2B5EF4-FFF2-40B4-BE49-F238E27FC236}">
                    <a16:creationId xmlns:a16="http://schemas.microsoft.com/office/drawing/2014/main" id="{39A767AC-CFF8-4449-A826-15F1E4A7A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79" y="3838163"/>
                <a:ext cx="734065" cy="734065"/>
              </a:xfrm>
              <a:prstGeom prst="rect">
                <a:avLst/>
              </a:prstGeom>
            </p:spPr>
          </p:pic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0B8F7A1-33BF-E745-ACDB-B564ABD11664}"/>
                </a:ext>
              </a:extLst>
            </p:cNvPr>
            <p:cNvSpPr txBox="1"/>
            <p:nvPr/>
          </p:nvSpPr>
          <p:spPr>
            <a:xfrm>
              <a:off x="3491340" y="1522455"/>
              <a:ext cx="1006614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Acts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as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1" i="0" u="none" strike="noStrike" cap="none" spc="0" normalizeH="0" baseline="0" err="1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Regularization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–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accept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model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that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explains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more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than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one</a:t>
              </a:r>
              <a:r>
                <a:rPr kumimoji="0" lang="de-DE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r>
                <a:rPr kumimoji="0" lang="de-DE" sz="3200" b="0" i="0" u="none" strike="noStrike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hypothesis</a:t>
              </a:r>
              <a:endParaRPr kumimoji="0" lang="de-DE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039567F0-20D0-6345-A88A-6E9F344E6FE0}"/>
              </a:ext>
            </a:extLst>
          </p:cNvPr>
          <p:cNvGrpSpPr/>
          <p:nvPr/>
        </p:nvGrpSpPr>
        <p:grpSpPr>
          <a:xfrm>
            <a:off x="3911936" y="6693460"/>
            <a:ext cx="11868656" cy="1087477"/>
            <a:chOff x="1688828" y="1522454"/>
            <a:chExt cx="11868656" cy="1087477"/>
          </a:xfrm>
        </p:grpSpPr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265EE7AF-1563-0E4C-BFFA-69E90650929A}"/>
                </a:ext>
              </a:extLst>
            </p:cNvPr>
            <p:cNvGrpSpPr/>
            <p:nvPr/>
          </p:nvGrpSpPr>
          <p:grpSpPr>
            <a:xfrm>
              <a:off x="1688828" y="1552796"/>
              <a:ext cx="1013071" cy="1026798"/>
              <a:chOff x="2588713" y="3691797"/>
              <a:chExt cx="1013071" cy="1026798"/>
            </a:xfrm>
          </p:grpSpPr>
          <p:sp>
            <p:nvSpPr>
              <p:cNvPr id="71" name="Rechteck: abgerundete Ecken 17">
                <a:extLst>
                  <a:ext uri="{FF2B5EF4-FFF2-40B4-BE49-F238E27FC236}">
                    <a16:creationId xmlns:a16="http://schemas.microsoft.com/office/drawing/2014/main" id="{FD4BE91C-96C0-A84E-B926-21BE5478F825}"/>
                  </a:ext>
                </a:extLst>
              </p:cNvPr>
              <p:cNvSpPr/>
              <p:nvPr/>
            </p:nvSpPr>
            <p:spPr>
              <a:xfrm>
                <a:off x="2588713" y="3691797"/>
                <a:ext cx="1013071" cy="1026798"/>
              </a:xfrm>
              <a:prstGeom prst="roundRect">
                <a:avLst/>
              </a:prstGeom>
              <a:solidFill>
                <a:srgbClr val="338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2" name="Grafik 18">
                <a:extLst>
                  <a:ext uri="{FF2B5EF4-FFF2-40B4-BE49-F238E27FC236}">
                    <a16:creationId xmlns:a16="http://schemas.microsoft.com/office/drawing/2014/main" id="{C6DCF7F8-B1CB-8A4B-A94C-8BF508B9A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79" y="3838163"/>
                <a:ext cx="734065" cy="734065"/>
              </a:xfrm>
              <a:prstGeom prst="rect">
                <a:avLst/>
              </a:prstGeom>
            </p:spPr>
          </p:pic>
        </p:grp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0355DAEE-0C3D-044D-AF11-C7CFA91449DE}"/>
                </a:ext>
              </a:extLst>
            </p:cNvPr>
            <p:cNvSpPr txBox="1"/>
            <p:nvPr/>
          </p:nvSpPr>
          <p:spPr>
            <a:xfrm>
              <a:off x="3491340" y="1522454"/>
              <a:ext cx="10066144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sz="3200" err="1"/>
                <a:t>Increases</a:t>
              </a:r>
              <a:r>
                <a:rPr lang="de-DE" sz="3200"/>
                <a:t> </a:t>
              </a:r>
              <a:r>
                <a:rPr lang="de-DE" sz="3200" b="1" err="1">
                  <a:solidFill>
                    <a:srgbClr val="00B050"/>
                  </a:solidFill>
                </a:rPr>
                <a:t>gradient</a:t>
              </a:r>
              <a:r>
                <a:rPr lang="de-DE" sz="3200" b="1">
                  <a:solidFill>
                    <a:srgbClr val="00B050"/>
                  </a:solidFill>
                </a:rPr>
                <a:t> </a:t>
              </a:r>
              <a:r>
                <a:rPr lang="de-DE" sz="3200" b="1" err="1">
                  <a:solidFill>
                    <a:srgbClr val="00B050"/>
                  </a:solidFill>
                </a:rPr>
                <a:t>flow</a:t>
              </a:r>
              <a:r>
                <a:rPr lang="de-DE" sz="3200" b="1">
                  <a:solidFill>
                    <a:srgbClr val="00B050"/>
                  </a:solidFill>
                </a:rPr>
                <a:t> </a:t>
              </a:r>
              <a:r>
                <a:rPr lang="de-DE" sz="3200" err="1"/>
                <a:t>through</a:t>
              </a:r>
              <a:r>
                <a:rPr lang="de-DE" sz="3200"/>
                <a:t> </a:t>
              </a:r>
              <a:r>
                <a:rPr lang="de-DE" sz="3200" err="1"/>
                <a:t>transformer</a:t>
              </a:r>
              <a:r>
                <a:rPr lang="de-DE" sz="3200"/>
                <a:t> </a:t>
              </a:r>
              <a:r>
                <a:rPr lang="de-DE" sz="3200" err="1"/>
                <a:t>base</a:t>
              </a:r>
              <a:r>
                <a:rPr lang="de-DE" sz="3200"/>
                <a:t> in </a:t>
              </a:r>
              <a:r>
                <a:rPr lang="de-DE" sz="3200" err="1"/>
                <a:t>every</a:t>
              </a:r>
              <a:r>
                <a:rPr lang="de-DE" sz="3200"/>
                <a:t> </a:t>
              </a:r>
              <a:r>
                <a:rPr lang="de-DE" sz="3200" err="1"/>
                <a:t>iteration</a:t>
              </a: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73" name="Shape 41">
            <a:extLst>
              <a:ext uri="{FF2B5EF4-FFF2-40B4-BE49-F238E27FC236}">
                <a16:creationId xmlns:a16="http://schemas.microsoft.com/office/drawing/2014/main" id="{8285B5D4-63E7-5F48-972D-55FBA7B63497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20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E40FA1B3-258D-2342-A011-881C16C849E4}"/>
              </a:ext>
            </a:extLst>
          </p:cNvPr>
          <p:cNvSpPr txBox="1"/>
          <p:nvPr/>
        </p:nvSpPr>
        <p:spPr>
          <a:xfrm>
            <a:off x="10290320" y="5747026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35050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Multitask Learning –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5AFC6D4-ED23-7846-A292-D6E7EBA4A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31" y="1083638"/>
            <a:ext cx="14652069" cy="3235982"/>
          </a:xfrm>
          <a:prstGeom prst="rect">
            <a:avLst/>
          </a:prstGeom>
        </p:spPr>
      </p:pic>
      <p:sp>
        <p:nvSpPr>
          <p:cNvPr id="78" name="Rechteck 77">
            <a:extLst>
              <a:ext uri="{FF2B5EF4-FFF2-40B4-BE49-F238E27FC236}">
                <a16:creationId xmlns:a16="http://schemas.microsoft.com/office/drawing/2014/main" id="{9FE8ECA2-96FF-6947-9CF6-4043FD86EC92}"/>
              </a:ext>
            </a:extLst>
          </p:cNvPr>
          <p:cNvSpPr/>
          <p:nvPr/>
        </p:nvSpPr>
        <p:spPr>
          <a:xfrm>
            <a:off x="13064836" y="2649001"/>
            <a:ext cx="2258292" cy="117484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80" name="Diagramm 79">
            <a:extLst>
              <a:ext uri="{FF2B5EF4-FFF2-40B4-BE49-F238E27FC236}">
                <a16:creationId xmlns:a16="http://schemas.microsoft.com/office/drawing/2014/main" id="{83EDD347-0392-3041-85DE-D67D70DEE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971270"/>
              </p:ext>
            </p:extLst>
          </p:nvPr>
        </p:nvGraphicFramePr>
        <p:xfrm>
          <a:off x="942110" y="4519371"/>
          <a:ext cx="14668500" cy="4015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Shape 41">
            <a:extLst>
              <a:ext uri="{FF2B5EF4-FFF2-40B4-BE49-F238E27FC236}">
                <a16:creationId xmlns:a16="http://schemas.microsoft.com/office/drawing/2014/main" id="{F5B4BA21-B534-2A42-82FB-206BC7F43F54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21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40A612-2380-4347-950F-7B7D1BAD14E3}"/>
              </a:ext>
            </a:extLst>
          </p:cNvPr>
          <p:cNvSpPr txBox="1"/>
          <p:nvPr/>
        </p:nvSpPr>
        <p:spPr>
          <a:xfrm>
            <a:off x="1302328" y="8341330"/>
            <a:ext cx="39166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GermEval-2017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47CD74-0EB6-E34E-A08E-679AF6FC2B1F}"/>
              </a:ext>
            </a:extLst>
          </p:cNvPr>
          <p:cNvSpPr txBox="1"/>
          <p:nvPr/>
        </p:nvSpPr>
        <p:spPr>
          <a:xfrm>
            <a:off x="5415280" y="8331914"/>
            <a:ext cx="458684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Schmitt et al.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4D0F7E2-6069-B843-9D6E-3FC602B355CA}"/>
              </a:ext>
            </a:extLst>
          </p:cNvPr>
          <p:cNvSpPr txBox="1"/>
          <p:nvPr/>
        </p:nvSpPr>
        <p:spPr>
          <a:xfrm>
            <a:off x="10198401" y="8377405"/>
            <a:ext cx="16167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Dugar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sym typeface="Helvetica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8D8B5E-D2D9-154E-B3C3-A0DB87C21B1D}"/>
              </a:ext>
            </a:extLst>
          </p:cNvPr>
          <p:cNvSpPr txBox="1"/>
          <p:nvPr/>
        </p:nvSpPr>
        <p:spPr>
          <a:xfrm>
            <a:off x="12244648" y="8377405"/>
            <a:ext cx="30784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ABSA-T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2523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Transfer Learning –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8D94E14-D486-E84E-B1B2-F4D65CD20F85}"/>
              </a:ext>
            </a:extLst>
          </p:cNvPr>
          <p:cNvGrpSpPr/>
          <p:nvPr/>
        </p:nvGrpSpPr>
        <p:grpSpPr>
          <a:xfrm>
            <a:off x="1620982" y="1586080"/>
            <a:ext cx="3297382" cy="3196148"/>
            <a:chOff x="2369127" y="1690255"/>
            <a:chExt cx="3297382" cy="3196148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748925B-1FF7-EA4E-B3BD-E05193EA42DC}"/>
                </a:ext>
              </a:extLst>
            </p:cNvPr>
            <p:cNvSpPr/>
            <p:nvPr/>
          </p:nvSpPr>
          <p:spPr>
            <a:xfrm>
              <a:off x="2369127" y="1690255"/>
              <a:ext cx="3297382" cy="3196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F279E43-8337-9745-B251-FAEFF448B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2216" b="32227"/>
            <a:stretch/>
          </p:blipFill>
          <p:spPr>
            <a:xfrm>
              <a:off x="2392217" y="2742645"/>
              <a:ext cx="3274292" cy="1164237"/>
            </a:xfrm>
            <a:prstGeom prst="rect">
              <a:avLst/>
            </a:prstGeom>
          </p:spPr>
        </p:pic>
        <p:pic>
          <p:nvPicPr>
            <p:cNvPr id="19" name="Grafik 18" descr="Stern">
              <a:extLst>
                <a:ext uri="{FF2B5EF4-FFF2-40B4-BE49-F238E27FC236}">
                  <a16:creationId xmlns:a16="http://schemas.microsoft.com/office/drawing/2014/main" id="{D6D9D54C-292C-4149-B547-11CED9F9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03054" y="1836153"/>
              <a:ext cx="628073" cy="628073"/>
            </a:xfrm>
            <a:prstGeom prst="rect">
              <a:avLst/>
            </a:prstGeom>
          </p:spPr>
        </p:pic>
        <p:pic>
          <p:nvPicPr>
            <p:cNvPr id="22" name="Grafik 21" descr="Stern">
              <a:extLst>
                <a:ext uri="{FF2B5EF4-FFF2-40B4-BE49-F238E27FC236}">
                  <a16:creationId xmlns:a16="http://schemas.microsoft.com/office/drawing/2014/main" id="{B740C240-1E6A-9A43-B6FD-54F781A1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84945" y="1836153"/>
              <a:ext cx="628073" cy="628073"/>
            </a:xfrm>
            <a:prstGeom prst="rect">
              <a:avLst/>
            </a:prstGeom>
          </p:spPr>
        </p:pic>
        <p:pic>
          <p:nvPicPr>
            <p:cNvPr id="23" name="Grafik 22" descr="Stern">
              <a:extLst>
                <a:ext uri="{FF2B5EF4-FFF2-40B4-BE49-F238E27FC236}">
                  <a16:creationId xmlns:a16="http://schemas.microsoft.com/office/drawing/2014/main" id="{7E8A0E92-BB37-8D49-B301-835921BA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66836" y="1822299"/>
              <a:ext cx="628073" cy="628073"/>
            </a:xfrm>
            <a:prstGeom prst="rect">
              <a:avLst/>
            </a:prstGeom>
          </p:spPr>
        </p:pic>
        <p:pic>
          <p:nvPicPr>
            <p:cNvPr id="24" name="Grafik 23" descr="Stern">
              <a:extLst>
                <a:ext uri="{FF2B5EF4-FFF2-40B4-BE49-F238E27FC236}">
                  <a16:creationId xmlns:a16="http://schemas.microsoft.com/office/drawing/2014/main" id="{94585E2D-9684-554D-831B-DC047C5E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4872" y="1822299"/>
              <a:ext cx="628073" cy="628073"/>
            </a:xfrm>
            <a:prstGeom prst="rect">
              <a:avLst/>
            </a:prstGeom>
          </p:spPr>
        </p:pic>
        <p:pic>
          <p:nvPicPr>
            <p:cNvPr id="25" name="Grafik 24" descr="Stern">
              <a:extLst>
                <a:ext uri="{FF2B5EF4-FFF2-40B4-BE49-F238E27FC236}">
                  <a16:creationId xmlns:a16="http://schemas.microsoft.com/office/drawing/2014/main" id="{6BD6A228-E5F5-4A4F-AAFD-2931806A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16763" y="1822299"/>
              <a:ext cx="628073" cy="628073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61A6EA6F-892C-3145-B2C4-51FDDA644568}"/>
              </a:ext>
            </a:extLst>
          </p:cNvPr>
          <p:cNvSpPr txBox="1"/>
          <p:nvPr/>
        </p:nvSpPr>
        <p:spPr>
          <a:xfrm>
            <a:off x="6093033" y="1301712"/>
            <a:ext cx="7826167" cy="364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/>
              <a:t>~ </a:t>
            </a:r>
            <a:r>
              <a:rPr kumimoji="0" lang="de-DE" sz="32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1.2 Million </a:t>
            </a:r>
            <a:r>
              <a:rPr kumimoji="0" lang="de-DE" sz="3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reviews</a:t>
            </a: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algn="l"/>
            <a:br>
              <a:rPr lang="de-DE" sz="3200"/>
            </a:br>
            <a:r>
              <a:rPr lang="de-DE" sz="3200" b="1" err="1">
                <a:solidFill>
                  <a:srgbClr val="00B050"/>
                </a:solidFill>
              </a:rPr>
              <a:t>Category</a:t>
            </a:r>
            <a:r>
              <a:rPr lang="de-DE" sz="3200"/>
              <a:t> </a:t>
            </a:r>
            <a:r>
              <a:rPr lang="de-DE" sz="3200" err="1"/>
              <a:t>Based</a:t>
            </a:r>
            <a:r>
              <a:rPr lang="de-DE" sz="3200"/>
              <a:t> Sentiment </a:t>
            </a:r>
            <a:r>
              <a:rPr lang="de-DE" sz="3200" err="1"/>
              <a:t>Anaylsis</a:t>
            </a:r>
            <a:endParaRPr lang="de-DE" sz="3200"/>
          </a:p>
          <a:p>
            <a:pPr algn="l"/>
            <a:endParaRPr lang="de-DE" sz="3200"/>
          </a:p>
          <a:p>
            <a:pPr algn="l"/>
            <a:r>
              <a:rPr lang="de-DE" sz="3200" b="1">
                <a:solidFill>
                  <a:srgbClr val="00B050"/>
                </a:solidFill>
              </a:rPr>
              <a:t>20</a:t>
            </a:r>
            <a:r>
              <a:rPr lang="de-DE" sz="3200"/>
              <a:t> </a:t>
            </a:r>
            <a:r>
              <a:rPr lang="de-DE" sz="3200" err="1"/>
              <a:t>categories</a:t>
            </a:r>
            <a:endParaRPr lang="de-DE" sz="3200"/>
          </a:p>
          <a:p>
            <a:pPr algn="l"/>
            <a:endParaRPr lang="de-DE" sz="3200"/>
          </a:p>
          <a:p>
            <a:pPr algn="l"/>
            <a:r>
              <a:rPr lang="de-DE" sz="3200" b="1" err="1">
                <a:solidFill>
                  <a:srgbClr val="00B050"/>
                </a:solidFill>
              </a:rPr>
              <a:t>Balanced</a:t>
            </a:r>
            <a:r>
              <a:rPr lang="de-DE" sz="3200"/>
              <a:t> </a:t>
            </a:r>
            <a:r>
              <a:rPr lang="de-DE" sz="3200" err="1"/>
              <a:t>along</a:t>
            </a:r>
            <a:r>
              <a:rPr lang="de-DE" sz="3200"/>
              <a:t> </a:t>
            </a:r>
            <a:r>
              <a:rPr lang="de-DE" sz="3200" err="1"/>
              <a:t>category</a:t>
            </a:r>
            <a:r>
              <a:rPr lang="de-DE" sz="3200"/>
              <a:t> </a:t>
            </a:r>
            <a:r>
              <a:rPr lang="de-DE" sz="3200" err="1"/>
              <a:t>and</a:t>
            </a:r>
            <a:r>
              <a:rPr lang="de-DE" sz="3200"/>
              <a:t> </a:t>
            </a:r>
            <a:r>
              <a:rPr lang="de-DE" sz="3200" err="1"/>
              <a:t>sentiment</a:t>
            </a:r>
            <a:r>
              <a:rPr lang="de-DE" sz="3200"/>
              <a:t> </a:t>
            </a:r>
            <a:r>
              <a:rPr kumimoji="0" lang="de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kumimoji="0" lang="de-DE" sz="3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F3BAC9-6C83-EF48-9D9B-F0185AD70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329939"/>
            <a:ext cx="14668500" cy="3188375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63760174-7EDB-C741-BFE7-ED89DC9416CF}"/>
              </a:ext>
            </a:extLst>
          </p:cNvPr>
          <p:cNvSpPr/>
          <p:nvPr/>
        </p:nvSpPr>
        <p:spPr>
          <a:xfrm>
            <a:off x="14214764" y="6888414"/>
            <a:ext cx="1241136" cy="117484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Shape 41">
            <a:extLst>
              <a:ext uri="{FF2B5EF4-FFF2-40B4-BE49-F238E27FC236}">
                <a16:creationId xmlns:a16="http://schemas.microsoft.com/office/drawing/2014/main" id="{8F3769DC-4221-7649-A132-B118A560B00F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22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C7CE60F-7031-5741-9B77-A345A8CF2A13}"/>
              </a:ext>
            </a:extLst>
          </p:cNvPr>
          <p:cNvSpPr/>
          <p:nvPr/>
        </p:nvSpPr>
        <p:spPr>
          <a:xfrm>
            <a:off x="6511637" y="6934496"/>
            <a:ext cx="4142508" cy="907792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55511C1-A96C-7D4F-909E-BC6546151D74}"/>
              </a:ext>
            </a:extLst>
          </p:cNvPr>
          <p:cNvSpPr/>
          <p:nvPr/>
        </p:nvSpPr>
        <p:spPr>
          <a:xfrm>
            <a:off x="7176655" y="5531319"/>
            <a:ext cx="2812472" cy="592390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636D514-FC16-9844-A60D-3CA029FDA4A8}"/>
              </a:ext>
            </a:extLst>
          </p:cNvPr>
          <p:cNvSpPr/>
          <p:nvPr/>
        </p:nvSpPr>
        <p:spPr>
          <a:xfrm>
            <a:off x="6498937" y="6233017"/>
            <a:ext cx="3891972" cy="509030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219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6F712-0EB6-D34D-AD0B-53E8A527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Transfer Learning – Results</a:t>
            </a:r>
          </a:p>
        </p:txBody>
      </p:sp>
      <p:sp>
        <p:nvSpPr>
          <p:cNvPr id="6" name="Rechteck: abgerundete Ecken 17">
            <a:extLst>
              <a:ext uri="{FF2B5EF4-FFF2-40B4-BE49-F238E27FC236}">
                <a16:creationId xmlns:a16="http://schemas.microsoft.com/office/drawing/2014/main" id="{C305DFAD-3133-CD4A-ABA2-05867B848522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8">
            <a:extLst>
              <a:ext uri="{FF2B5EF4-FFF2-40B4-BE49-F238E27FC236}">
                <a16:creationId xmlns:a16="http://schemas.microsoft.com/office/drawing/2014/main" id="{EC4EE2E8-3915-A04B-8599-B092AF96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8" name="Rechteck: abgerundete Ecken 17">
            <a:extLst>
              <a:ext uri="{FF2B5EF4-FFF2-40B4-BE49-F238E27FC236}">
                <a16:creationId xmlns:a16="http://schemas.microsoft.com/office/drawing/2014/main" id="{8EA62CE8-9780-2248-9970-4E40B5F1EC86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>
            <a:extLst>
              <a:ext uri="{FF2B5EF4-FFF2-40B4-BE49-F238E27FC236}">
                <a16:creationId xmlns:a16="http://schemas.microsoft.com/office/drawing/2014/main" id="{36B131BB-79B6-3F42-AB95-9E225DF1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10" name="Rechteck: abgerundete Ecken 17">
            <a:extLst>
              <a:ext uri="{FF2B5EF4-FFF2-40B4-BE49-F238E27FC236}">
                <a16:creationId xmlns:a16="http://schemas.microsoft.com/office/drawing/2014/main" id="{3A61CC5F-8A0E-9341-8D72-D61DE0A7C785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8">
            <a:extLst>
              <a:ext uri="{FF2B5EF4-FFF2-40B4-BE49-F238E27FC236}">
                <a16:creationId xmlns:a16="http://schemas.microsoft.com/office/drawing/2014/main" id="{2F7FB23F-3F2F-C448-984A-2721088D6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>
            <a:extLst>
              <a:ext uri="{FF2B5EF4-FFF2-40B4-BE49-F238E27FC236}">
                <a16:creationId xmlns:a16="http://schemas.microsoft.com/office/drawing/2014/main" id="{BC16F1C0-6FF8-5947-9252-1F48109A132F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FE4D3A7F-B4FD-4347-9BBD-EA3E4F1AF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>
            <a:extLst>
              <a:ext uri="{FF2B5EF4-FFF2-40B4-BE49-F238E27FC236}">
                <a16:creationId xmlns:a16="http://schemas.microsoft.com/office/drawing/2014/main" id="{BC8DCBF0-ABAE-2940-A844-B377D1667CF4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036C24-EE1F-4B41-8E2B-064057FC2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8D94E14-D486-E84E-B1B2-F4D65CD20F85}"/>
              </a:ext>
            </a:extLst>
          </p:cNvPr>
          <p:cNvGrpSpPr/>
          <p:nvPr/>
        </p:nvGrpSpPr>
        <p:grpSpPr>
          <a:xfrm>
            <a:off x="1620982" y="1586080"/>
            <a:ext cx="3297382" cy="3196148"/>
            <a:chOff x="2369127" y="1690255"/>
            <a:chExt cx="3297382" cy="3196148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748925B-1FF7-EA4E-B3BD-E05193EA42DC}"/>
                </a:ext>
              </a:extLst>
            </p:cNvPr>
            <p:cNvSpPr/>
            <p:nvPr/>
          </p:nvSpPr>
          <p:spPr>
            <a:xfrm>
              <a:off x="2369127" y="1690255"/>
              <a:ext cx="3297382" cy="3196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F279E43-8337-9745-B251-FAEFF448B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2216" b="32227"/>
            <a:stretch/>
          </p:blipFill>
          <p:spPr>
            <a:xfrm>
              <a:off x="2392217" y="2742645"/>
              <a:ext cx="3274292" cy="1164237"/>
            </a:xfrm>
            <a:prstGeom prst="rect">
              <a:avLst/>
            </a:prstGeom>
          </p:spPr>
        </p:pic>
        <p:pic>
          <p:nvPicPr>
            <p:cNvPr id="19" name="Grafik 18" descr="Stern">
              <a:extLst>
                <a:ext uri="{FF2B5EF4-FFF2-40B4-BE49-F238E27FC236}">
                  <a16:creationId xmlns:a16="http://schemas.microsoft.com/office/drawing/2014/main" id="{D6D9D54C-292C-4149-B547-11CED9F9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03054" y="1836153"/>
              <a:ext cx="628073" cy="628073"/>
            </a:xfrm>
            <a:prstGeom prst="rect">
              <a:avLst/>
            </a:prstGeom>
          </p:spPr>
        </p:pic>
        <p:pic>
          <p:nvPicPr>
            <p:cNvPr id="22" name="Grafik 21" descr="Stern">
              <a:extLst>
                <a:ext uri="{FF2B5EF4-FFF2-40B4-BE49-F238E27FC236}">
                  <a16:creationId xmlns:a16="http://schemas.microsoft.com/office/drawing/2014/main" id="{B740C240-1E6A-9A43-B6FD-54F781A1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84945" y="1836153"/>
              <a:ext cx="628073" cy="628073"/>
            </a:xfrm>
            <a:prstGeom prst="rect">
              <a:avLst/>
            </a:prstGeom>
          </p:spPr>
        </p:pic>
        <p:pic>
          <p:nvPicPr>
            <p:cNvPr id="23" name="Grafik 22" descr="Stern">
              <a:extLst>
                <a:ext uri="{FF2B5EF4-FFF2-40B4-BE49-F238E27FC236}">
                  <a16:creationId xmlns:a16="http://schemas.microsoft.com/office/drawing/2014/main" id="{7E8A0E92-BB37-8D49-B301-835921BA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66836" y="1822299"/>
              <a:ext cx="628073" cy="628073"/>
            </a:xfrm>
            <a:prstGeom prst="rect">
              <a:avLst/>
            </a:prstGeom>
          </p:spPr>
        </p:pic>
        <p:pic>
          <p:nvPicPr>
            <p:cNvPr id="24" name="Grafik 23" descr="Stern">
              <a:extLst>
                <a:ext uri="{FF2B5EF4-FFF2-40B4-BE49-F238E27FC236}">
                  <a16:creationId xmlns:a16="http://schemas.microsoft.com/office/drawing/2014/main" id="{94585E2D-9684-554D-831B-DC047C5E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34872" y="1822299"/>
              <a:ext cx="628073" cy="628073"/>
            </a:xfrm>
            <a:prstGeom prst="rect">
              <a:avLst/>
            </a:prstGeom>
          </p:spPr>
        </p:pic>
        <p:pic>
          <p:nvPicPr>
            <p:cNvPr id="25" name="Grafik 24" descr="Stern">
              <a:extLst>
                <a:ext uri="{FF2B5EF4-FFF2-40B4-BE49-F238E27FC236}">
                  <a16:creationId xmlns:a16="http://schemas.microsoft.com/office/drawing/2014/main" id="{6BD6A228-E5F5-4A4F-AAFD-2931806A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16763" y="1822299"/>
              <a:ext cx="628073" cy="628073"/>
            </a:xfrm>
            <a:prstGeom prst="rect">
              <a:avLst/>
            </a:prstGeom>
          </p:spPr>
        </p:pic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61A6EA6F-892C-3145-B2C4-51FDDA644568}"/>
              </a:ext>
            </a:extLst>
          </p:cNvPr>
          <p:cNvSpPr txBox="1"/>
          <p:nvPr/>
        </p:nvSpPr>
        <p:spPr>
          <a:xfrm>
            <a:off x="6093033" y="1301712"/>
            <a:ext cx="7826167" cy="364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/>
              <a:t>~ </a:t>
            </a:r>
            <a:r>
              <a:rPr kumimoji="0" lang="de-DE" sz="32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1.2 Million </a:t>
            </a:r>
            <a:r>
              <a:rPr kumimoji="0" lang="de-DE" sz="3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reviews</a:t>
            </a: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algn="l"/>
            <a:br>
              <a:rPr lang="de-DE" sz="3200"/>
            </a:br>
            <a:r>
              <a:rPr lang="de-DE" sz="3200" b="1" err="1">
                <a:solidFill>
                  <a:srgbClr val="00B050"/>
                </a:solidFill>
              </a:rPr>
              <a:t>Category</a:t>
            </a:r>
            <a:r>
              <a:rPr lang="de-DE" sz="3200"/>
              <a:t> </a:t>
            </a:r>
            <a:r>
              <a:rPr lang="de-DE" sz="3200" err="1"/>
              <a:t>Based</a:t>
            </a:r>
            <a:r>
              <a:rPr lang="de-DE" sz="3200"/>
              <a:t> Sentiment </a:t>
            </a:r>
            <a:r>
              <a:rPr lang="de-DE" sz="3200" err="1"/>
              <a:t>Anaylsis</a:t>
            </a:r>
            <a:endParaRPr lang="de-DE" sz="3200"/>
          </a:p>
          <a:p>
            <a:pPr algn="l"/>
            <a:endParaRPr lang="de-DE" sz="3200"/>
          </a:p>
          <a:p>
            <a:pPr algn="l"/>
            <a:r>
              <a:rPr lang="de-DE" sz="3200" b="1">
                <a:solidFill>
                  <a:srgbClr val="00B050"/>
                </a:solidFill>
              </a:rPr>
              <a:t>20</a:t>
            </a:r>
            <a:r>
              <a:rPr lang="de-DE" sz="3200"/>
              <a:t> </a:t>
            </a:r>
            <a:r>
              <a:rPr lang="de-DE" sz="3200" err="1"/>
              <a:t>categories</a:t>
            </a:r>
            <a:endParaRPr lang="de-DE" sz="3200"/>
          </a:p>
          <a:p>
            <a:pPr algn="l"/>
            <a:endParaRPr lang="de-DE" sz="3200"/>
          </a:p>
          <a:p>
            <a:pPr algn="l"/>
            <a:r>
              <a:rPr lang="de-DE" sz="3200" b="1" err="1">
                <a:solidFill>
                  <a:srgbClr val="00B050"/>
                </a:solidFill>
              </a:rPr>
              <a:t>Balanced</a:t>
            </a:r>
            <a:r>
              <a:rPr lang="de-DE" sz="3200"/>
              <a:t> </a:t>
            </a:r>
            <a:r>
              <a:rPr lang="de-DE" sz="3200" err="1"/>
              <a:t>along</a:t>
            </a:r>
            <a:r>
              <a:rPr lang="de-DE" sz="3200"/>
              <a:t> </a:t>
            </a:r>
            <a:r>
              <a:rPr lang="de-DE" sz="3200" err="1"/>
              <a:t>category</a:t>
            </a:r>
            <a:r>
              <a:rPr lang="de-DE" sz="3200"/>
              <a:t> </a:t>
            </a:r>
            <a:r>
              <a:rPr lang="de-DE" sz="3200" err="1"/>
              <a:t>and</a:t>
            </a:r>
            <a:r>
              <a:rPr lang="de-DE" sz="3200"/>
              <a:t> </a:t>
            </a:r>
            <a:r>
              <a:rPr lang="de-DE" sz="3200" err="1"/>
              <a:t>sentiment</a:t>
            </a:r>
            <a:r>
              <a:rPr lang="de-DE" sz="3200"/>
              <a:t> </a:t>
            </a:r>
            <a:r>
              <a:rPr kumimoji="0" lang="de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kumimoji="0" lang="de-DE" sz="3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F3BAC9-6C83-EF48-9D9B-F0185AD70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329939"/>
            <a:ext cx="14668500" cy="31883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E262ED0-482B-2A47-BC4B-49D84A754A7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3725" t="65891" b="22768"/>
          <a:stretch/>
        </p:blipFill>
        <p:spPr>
          <a:xfrm>
            <a:off x="8659090" y="6888415"/>
            <a:ext cx="6787799" cy="533242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63760174-7EDB-C741-BFE7-ED89DC9416CF}"/>
              </a:ext>
            </a:extLst>
          </p:cNvPr>
          <p:cNvSpPr/>
          <p:nvPr/>
        </p:nvSpPr>
        <p:spPr>
          <a:xfrm>
            <a:off x="14214764" y="6888414"/>
            <a:ext cx="1241136" cy="117484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5512E0A-20B2-E242-AB75-D64D50AC7DA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6825" r="69321" b="22818"/>
          <a:stretch/>
        </p:blipFill>
        <p:spPr>
          <a:xfrm>
            <a:off x="787400" y="6969095"/>
            <a:ext cx="4500192" cy="48692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319F2B8-F6B9-2C4C-AD4D-9A9880E984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991" t="65891" r="51547" b="22768"/>
          <a:stretch/>
        </p:blipFill>
        <p:spPr>
          <a:xfrm>
            <a:off x="7051964" y="6969095"/>
            <a:ext cx="1387873" cy="533242"/>
          </a:xfrm>
          <a:prstGeom prst="rect">
            <a:avLst/>
          </a:prstGeom>
        </p:spPr>
      </p:pic>
      <p:sp>
        <p:nvSpPr>
          <p:cNvPr id="28" name="Shape 41">
            <a:extLst>
              <a:ext uri="{FF2B5EF4-FFF2-40B4-BE49-F238E27FC236}">
                <a16:creationId xmlns:a16="http://schemas.microsoft.com/office/drawing/2014/main" id="{050DCBFB-D978-204F-9961-AB93AE9BD2D9}"/>
              </a:ext>
            </a:extLst>
          </p:cNvPr>
          <p:cNvSpPr txBox="1">
            <a:spLocks/>
          </p:cNvSpPr>
          <p:nvPr/>
        </p:nvSpPr>
        <p:spPr>
          <a:xfrm>
            <a:off x="15519400" y="8537575"/>
            <a:ext cx="520700" cy="5111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3429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6858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10287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13716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7145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20574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24003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274320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de-DE" sz="1800"/>
              <a:t>22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2F5117D-A868-AE44-B10E-82431E7277A2}"/>
              </a:ext>
            </a:extLst>
          </p:cNvPr>
          <p:cNvSpPr/>
          <p:nvPr/>
        </p:nvSpPr>
        <p:spPr>
          <a:xfrm>
            <a:off x="6511637" y="6934496"/>
            <a:ext cx="4142508" cy="907792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C153758-1692-D846-AF43-50B0521F0DC2}"/>
              </a:ext>
            </a:extLst>
          </p:cNvPr>
          <p:cNvSpPr/>
          <p:nvPr/>
        </p:nvSpPr>
        <p:spPr>
          <a:xfrm>
            <a:off x="7176655" y="5531319"/>
            <a:ext cx="2812472" cy="592390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E8A022B-D8E9-074C-ADA5-9D3B0FA6A52D}"/>
              </a:ext>
            </a:extLst>
          </p:cNvPr>
          <p:cNvSpPr/>
          <p:nvPr/>
        </p:nvSpPr>
        <p:spPr>
          <a:xfrm>
            <a:off x="6498937" y="6233017"/>
            <a:ext cx="3891972" cy="509030"/>
          </a:xfrm>
          <a:prstGeom prst="rect">
            <a:avLst/>
          </a:prstGeom>
          <a:solidFill>
            <a:srgbClr val="FFFFFF">
              <a:alpha val="72549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02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6256027" cy="9144001"/>
            <a:chOff x="0" y="0"/>
            <a:chExt cx="16256027" cy="9144001"/>
          </a:xfrm>
        </p:grpSpPr>
        <p:pic>
          <p:nvPicPr>
            <p:cNvPr id="6" name="Lehrstuhl_header_Fotolia_11319067_L.jpg"/>
            <p:cNvPicPr>
              <a:picLocks/>
            </p:cNvPicPr>
            <p:nvPr/>
          </p:nvPicPr>
          <p:blipFill>
            <a:blip r:embed="rId2"/>
            <a:srcRect b="15864"/>
            <a:stretch>
              <a:fillRect/>
            </a:stretch>
          </p:blipFill>
          <p:spPr>
            <a:xfrm>
              <a:off x="0" y="0"/>
              <a:ext cx="16256001" cy="9144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8"/>
            <p:cNvSpPr/>
            <p:nvPr/>
          </p:nvSpPr>
          <p:spPr>
            <a:xfrm>
              <a:off x="0" y="0"/>
              <a:ext cx="16256027" cy="9144000"/>
            </a:xfrm>
            <a:prstGeom prst="rect">
              <a:avLst/>
            </a:prstGeom>
            <a:gradFill flip="none" rotWithShape="1">
              <a:gsLst>
                <a:gs pos="99000">
                  <a:schemeClr val="accent1">
                    <a:lumMod val="0"/>
                    <a:lumOff val="100000"/>
                    <a:alpha val="80000"/>
                  </a:schemeClr>
                </a:gs>
                <a:gs pos="0">
                  <a:schemeClr val="bg1">
                    <a:alpha val="86000"/>
                  </a:schemeClr>
                </a:gs>
              </a:gsLst>
              <a:lin ang="5400000" scaled="0"/>
              <a:tileRect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B324FEF-2266-A148-9440-827AA9646C02}"/>
              </a:ext>
            </a:extLst>
          </p:cNvPr>
          <p:cNvGrpSpPr/>
          <p:nvPr/>
        </p:nvGrpSpPr>
        <p:grpSpPr>
          <a:xfrm>
            <a:off x="-536714" y="-8806382"/>
            <a:ext cx="23734644" cy="24565894"/>
            <a:chOff x="-536714" y="-8806382"/>
            <a:chExt cx="23734644" cy="24565894"/>
          </a:xfrm>
        </p:grpSpPr>
        <p:pic>
          <p:nvPicPr>
            <p:cNvPr id="26" name="Picture 2" descr="Bildergebnis fÃ¼r transformer">
              <a:extLst>
                <a:ext uri="{FF2B5EF4-FFF2-40B4-BE49-F238E27FC236}">
                  <a16:creationId xmlns:a16="http://schemas.microsoft.com/office/drawing/2014/main" id="{55AEC0E4-FE17-D44F-88C9-DC4D68D1D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5751" b="-68981"/>
            <a:stretch/>
          </p:blipFill>
          <p:spPr bwMode="auto">
            <a:xfrm>
              <a:off x="0" y="-8806382"/>
              <a:ext cx="23197930" cy="245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5A7ACC-4576-0946-B41A-7DB0CE38B997}"/>
                </a:ext>
              </a:extLst>
            </p:cNvPr>
            <p:cNvSpPr/>
            <p:nvPr/>
          </p:nvSpPr>
          <p:spPr>
            <a:xfrm>
              <a:off x="-536714" y="-89452"/>
              <a:ext cx="15925447" cy="93229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Shape 41"/>
          <p:cNvSpPr>
            <a:spLocks noGrp="1"/>
          </p:cNvSpPr>
          <p:nvPr>
            <p:ph type="sldNum" sz="quarter" idx="2"/>
          </p:nvPr>
        </p:nvSpPr>
        <p:spPr>
          <a:xfrm>
            <a:off x="15616806" y="8615984"/>
            <a:ext cx="330220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23</a:t>
            </a:r>
            <a:endParaRPr/>
          </a:p>
        </p:txBody>
      </p:sp>
      <p:sp>
        <p:nvSpPr>
          <p:cNvPr id="8" name="Rechteck: abgerundete Ecken 17"/>
          <p:cNvSpPr/>
          <p:nvPr/>
        </p:nvSpPr>
        <p:spPr>
          <a:xfrm>
            <a:off x="510929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1469121"/>
            <a:ext cx="734065" cy="734065"/>
          </a:xfrm>
          <a:prstGeom prst="rect">
            <a:avLst/>
          </a:prstGeom>
        </p:spPr>
      </p:pic>
      <p:sp>
        <p:nvSpPr>
          <p:cNvPr id="12" name="Rechteck: abgerundete Ecken 17"/>
          <p:cNvSpPr/>
          <p:nvPr/>
        </p:nvSpPr>
        <p:spPr>
          <a:xfrm>
            <a:off x="510928" y="2811366"/>
            <a:ext cx="1013071" cy="102679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4694" y="2957732"/>
            <a:ext cx="734065" cy="734065"/>
          </a:xfrm>
          <a:prstGeom prst="rect">
            <a:avLst/>
          </a:prstGeom>
        </p:spPr>
      </p:pic>
      <p:sp>
        <p:nvSpPr>
          <p:cNvPr id="14" name="Rechteck: abgerundete Ecken 17"/>
          <p:cNvSpPr/>
          <p:nvPr/>
        </p:nvSpPr>
        <p:spPr>
          <a:xfrm>
            <a:off x="510928" y="4373005"/>
            <a:ext cx="1013071" cy="10267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4" y="4519371"/>
            <a:ext cx="734065" cy="734065"/>
          </a:xfrm>
          <a:prstGeom prst="rect">
            <a:avLst/>
          </a:prstGeom>
        </p:spPr>
      </p:pic>
      <p:sp>
        <p:nvSpPr>
          <p:cNvPr id="16" name="Rechteck: abgerundete Ecken 17"/>
          <p:cNvSpPr/>
          <p:nvPr/>
        </p:nvSpPr>
        <p:spPr>
          <a:xfrm>
            <a:off x="510929" y="5861616"/>
            <a:ext cx="1013071" cy="10267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6007982"/>
            <a:ext cx="734065" cy="734065"/>
          </a:xfrm>
          <a:prstGeom prst="rect">
            <a:avLst/>
          </a:prstGeom>
        </p:spPr>
      </p:pic>
      <p:sp>
        <p:nvSpPr>
          <p:cNvPr id="18" name="Rechteck: abgerundete Ecken 17"/>
          <p:cNvSpPr/>
          <p:nvPr/>
        </p:nvSpPr>
        <p:spPr>
          <a:xfrm>
            <a:off x="510929" y="7427691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5" y="7574057"/>
            <a:ext cx="734065" cy="734065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034929" y="1507858"/>
            <a:ext cx="128940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Introduction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: ABSA &amp; Transformer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034928" y="2997159"/>
            <a:ext cx="162560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Useful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Information: Docker &amp; Hyperparameters 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034927" y="4557932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Discussion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of</a:t>
            </a:r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 </a:t>
            </a:r>
            <a:r>
              <a:rPr lang="de-DE" sz="3600" err="1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Results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034927" y="6042730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de-DE" sz="3600">
                <a:solidFill>
                  <a:schemeClr val="bg1">
                    <a:lumMod val="65000"/>
                  </a:schemeClr>
                </a:solidFill>
                <a:latin typeface="Helvetica Neue Medium" charset="0"/>
                <a:sym typeface="Helvetica Neue Light"/>
              </a:rPr>
              <a:t>Multitask &amp; Transfer Learning</a:t>
            </a:r>
            <a:endParaRPr lang="de-DE" sz="3600">
              <a:solidFill>
                <a:schemeClr val="bg1">
                  <a:lumMod val="65000"/>
                </a:schemeClr>
              </a:solidFill>
              <a:latin typeface="Helvetica Neue Medium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034927" y="7608006"/>
            <a:ext cx="8097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err="1">
                <a:solidFill>
                  <a:srgbClr val="00B050"/>
                </a:solidFill>
                <a:latin typeface="Helvetica Neue Medium" charset="0"/>
                <a:sym typeface="Helvetica Neue Light"/>
              </a:rPr>
              <a:t>Conclusion</a:t>
            </a:r>
            <a:endParaRPr lang="de-DE" sz="3600">
              <a:solidFill>
                <a:srgbClr val="00B050"/>
              </a:solidFill>
              <a:latin typeface="Helvetica Neue Medium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2430E7D-225C-BC4F-BBAC-9F38C5B94199}"/>
              </a:ext>
            </a:extLst>
          </p:cNvPr>
          <p:cNvSpPr txBox="1"/>
          <p:nvPr/>
        </p:nvSpPr>
        <p:spPr>
          <a:xfrm>
            <a:off x="5180376" y="1507858"/>
            <a:ext cx="29102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>
                <a:latin typeface="Helvetica Neue Medium" charset="0"/>
                <a:sym typeface="Helvetica Neue Light"/>
              </a:rPr>
              <a:t> </a:t>
            </a:r>
            <a:endParaRPr lang="de-DE" sz="3600">
              <a:latin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015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1456739" y="7344037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8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EB9D35F7-F4A8-C643-8920-331079F411EE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24BF7D1E-ACFF-9941-B005-60E24905751D}"/>
              </a:ext>
            </a:extLst>
          </p:cNvPr>
          <p:cNvGrpSpPr/>
          <p:nvPr/>
        </p:nvGrpSpPr>
        <p:grpSpPr>
          <a:xfrm>
            <a:off x="1456402" y="2801076"/>
            <a:ext cx="3250636" cy="292444"/>
            <a:chOff x="1456739" y="6932557"/>
            <a:chExt cx="3250636" cy="292444"/>
          </a:xfrm>
        </p:grpSpPr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BF9EFB03-1FFC-8F4A-869B-2140A10EE09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3AED3A89-0EBD-2A41-AD68-43C544681B00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6204CDB0-5DD1-764D-9257-9F5CC1B4FAF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49A67FBD-9EE3-344C-890A-42618C49061C}"/>
              </a:ext>
            </a:extLst>
          </p:cNvPr>
          <p:cNvGrpSpPr/>
          <p:nvPr/>
        </p:nvGrpSpPr>
        <p:grpSpPr>
          <a:xfrm>
            <a:off x="1456402" y="2656798"/>
            <a:ext cx="3250636" cy="292444"/>
            <a:chOff x="1456739" y="6932557"/>
            <a:chExt cx="3250636" cy="292444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615A8D43-0B8D-324E-8660-29A19BA47EA2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5EBFE37-14BA-964C-8608-7620B5E75B7B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8E647389-0EAE-934E-9F11-5004055BE1E1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AD61B36-01AE-1C44-BC13-A03BCB020068}"/>
              </a:ext>
            </a:extLst>
          </p:cNvPr>
          <p:cNvGrpSpPr/>
          <p:nvPr/>
        </p:nvGrpSpPr>
        <p:grpSpPr>
          <a:xfrm>
            <a:off x="1456402" y="2656378"/>
            <a:ext cx="3250636" cy="292444"/>
            <a:chOff x="1456739" y="6932557"/>
            <a:chExt cx="3250636" cy="292444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F170FC1A-F0DF-9D4C-AD98-AFE1E201729D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988827FF-18B4-C14B-B19B-24A50F9610F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5323B08D-3700-7344-90A4-9CABE801CAB5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Shape 41">
            <a:extLst>
              <a:ext uri="{FF2B5EF4-FFF2-40B4-BE49-F238E27FC236}">
                <a16:creationId xmlns:a16="http://schemas.microsoft.com/office/drawing/2014/main" id="{7FF39568-EF7F-3A41-B958-A2990510B4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04CFC689-FD3F-4D44-9DFC-E6B67D9D81E7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51873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hape 41"/>
          <p:cNvSpPr>
            <a:spLocks noGrp="1"/>
          </p:cNvSpPr>
          <p:nvPr>
            <p:ph type="sldNum" sz="quarter" idx="2"/>
          </p:nvPr>
        </p:nvSpPr>
        <p:spPr>
          <a:xfrm>
            <a:off x="15616805" y="8615984"/>
            <a:ext cx="330220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24</a:t>
            </a:r>
            <a:endParaRPr/>
          </a:p>
        </p:txBody>
      </p:sp>
      <p:grpSp>
        <p:nvGrpSpPr>
          <p:cNvPr id="40" name="Gruppieren 39"/>
          <p:cNvGrpSpPr/>
          <p:nvPr/>
        </p:nvGrpSpPr>
        <p:grpSpPr>
          <a:xfrm>
            <a:off x="1533336" y="1567114"/>
            <a:ext cx="14093088" cy="1272143"/>
            <a:chOff x="1688828" y="1430123"/>
            <a:chExt cx="14093088" cy="1272143"/>
          </a:xfrm>
        </p:grpSpPr>
        <p:grpSp>
          <p:nvGrpSpPr>
            <p:cNvPr id="41" name="Gruppieren 40"/>
            <p:cNvGrpSpPr/>
            <p:nvPr/>
          </p:nvGrpSpPr>
          <p:grpSpPr>
            <a:xfrm>
              <a:off x="1688828" y="1552796"/>
              <a:ext cx="1013071" cy="1026798"/>
              <a:chOff x="2588713" y="3691797"/>
              <a:chExt cx="1013071" cy="1026798"/>
            </a:xfrm>
          </p:grpSpPr>
          <p:sp>
            <p:nvSpPr>
              <p:cNvPr id="43" name="Rechteck: abgerundete Ecken 17"/>
              <p:cNvSpPr/>
              <p:nvPr/>
            </p:nvSpPr>
            <p:spPr>
              <a:xfrm>
                <a:off x="2588713" y="3691797"/>
                <a:ext cx="1013071" cy="1026798"/>
              </a:xfrm>
              <a:prstGeom prst="roundRect">
                <a:avLst/>
              </a:prstGeom>
              <a:solidFill>
                <a:srgbClr val="338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4" name="Grafik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79" y="3838163"/>
                <a:ext cx="734065" cy="734065"/>
              </a:xfrm>
              <a:prstGeom prst="rect">
                <a:avLst/>
              </a:prstGeom>
            </p:spPr>
          </p:pic>
        </p:grpSp>
        <p:sp>
          <p:nvSpPr>
            <p:cNvPr id="42" name="Textfeld 41"/>
            <p:cNvSpPr txBox="1"/>
            <p:nvPr/>
          </p:nvSpPr>
          <p:spPr>
            <a:xfrm>
              <a:off x="3491339" y="1430123"/>
              <a:ext cx="1229057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The Transformer model can classify Aspect Based Sentiment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without recurrence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or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convolutions</a:t>
              </a:r>
              <a:r>
                <a:rPr lang="en-US"/>
                <a:t>.</a:t>
              </a:r>
              <a:endParaRPr kumimoji="0" lang="de-DE" sz="3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60" name="Rechteck: abgerundete Ecken 17">
            <a:extLst>
              <a:ext uri="{FF2B5EF4-FFF2-40B4-BE49-F238E27FC236}">
                <a16:creationId xmlns:a16="http://schemas.microsoft.com/office/drawing/2014/main" id="{0041CE36-4632-B242-84BA-A3EEA6627397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" name="Grafik 18">
            <a:extLst>
              <a:ext uri="{FF2B5EF4-FFF2-40B4-BE49-F238E27FC236}">
                <a16:creationId xmlns:a16="http://schemas.microsoft.com/office/drawing/2014/main" id="{C460D41B-29EA-7E48-846D-0F0B85F0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62" name="Rechteck: abgerundete Ecken 17">
            <a:extLst>
              <a:ext uri="{FF2B5EF4-FFF2-40B4-BE49-F238E27FC236}">
                <a16:creationId xmlns:a16="http://schemas.microsoft.com/office/drawing/2014/main" id="{F43F78EF-97C0-5741-ABB8-394C2C77B30B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Grafik 18">
            <a:extLst>
              <a:ext uri="{FF2B5EF4-FFF2-40B4-BE49-F238E27FC236}">
                <a16:creationId xmlns:a16="http://schemas.microsoft.com/office/drawing/2014/main" id="{E2D33C9E-7288-BF46-985E-6FAFEFF10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64" name="Rechteck: abgerundete Ecken 17">
            <a:extLst>
              <a:ext uri="{FF2B5EF4-FFF2-40B4-BE49-F238E27FC236}">
                <a16:creationId xmlns:a16="http://schemas.microsoft.com/office/drawing/2014/main" id="{B9FA52E6-BD03-C74F-9FF9-558A89B52D01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rafik 18">
            <a:extLst>
              <a:ext uri="{FF2B5EF4-FFF2-40B4-BE49-F238E27FC236}">
                <a16:creationId xmlns:a16="http://schemas.microsoft.com/office/drawing/2014/main" id="{07924A2E-1860-F64B-BD0B-46EC90262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66" name="Rechteck: abgerundete Ecken 17">
            <a:extLst>
              <a:ext uri="{FF2B5EF4-FFF2-40B4-BE49-F238E27FC236}">
                <a16:creationId xmlns:a16="http://schemas.microsoft.com/office/drawing/2014/main" id="{6C543EAB-18E5-B346-9FB6-D2DC3196CEF3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7" name="Grafik 18">
            <a:extLst>
              <a:ext uri="{FF2B5EF4-FFF2-40B4-BE49-F238E27FC236}">
                <a16:creationId xmlns:a16="http://schemas.microsoft.com/office/drawing/2014/main" id="{EEDFA438-F316-E843-AF5E-786EC2EE5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68" name="Rechteck: abgerundete Ecken 17">
            <a:extLst>
              <a:ext uri="{FF2B5EF4-FFF2-40B4-BE49-F238E27FC236}">
                <a16:creationId xmlns:a16="http://schemas.microsoft.com/office/drawing/2014/main" id="{6A182FDD-527C-3649-B00B-817B722F02F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52CD0F86-FF91-5841-9ED3-20F73DCA0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C69C6E46-DF7A-4140-BF96-D830AAB36A37}"/>
              </a:ext>
            </a:extLst>
          </p:cNvPr>
          <p:cNvGrpSpPr/>
          <p:nvPr/>
        </p:nvGrpSpPr>
        <p:grpSpPr>
          <a:xfrm>
            <a:off x="1533336" y="3202092"/>
            <a:ext cx="14093088" cy="1272143"/>
            <a:chOff x="1688828" y="1430123"/>
            <a:chExt cx="14093088" cy="127214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D993300D-0706-B944-8112-9D3D49990AE3}"/>
                </a:ext>
              </a:extLst>
            </p:cNvPr>
            <p:cNvGrpSpPr/>
            <p:nvPr/>
          </p:nvGrpSpPr>
          <p:grpSpPr>
            <a:xfrm>
              <a:off x="1688828" y="1552796"/>
              <a:ext cx="1013071" cy="1026798"/>
              <a:chOff x="2588713" y="3691797"/>
              <a:chExt cx="1013071" cy="1026798"/>
            </a:xfrm>
          </p:grpSpPr>
          <p:sp>
            <p:nvSpPr>
              <p:cNvPr id="73" name="Rechteck: abgerundete Ecken 17">
                <a:extLst>
                  <a:ext uri="{FF2B5EF4-FFF2-40B4-BE49-F238E27FC236}">
                    <a16:creationId xmlns:a16="http://schemas.microsoft.com/office/drawing/2014/main" id="{D12ACE15-D94F-7049-9521-554227265A04}"/>
                  </a:ext>
                </a:extLst>
              </p:cNvPr>
              <p:cNvSpPr/>
              <p:nvPr/>
            </p:nvSpPr>
            <p:spPr>
              <a:xfrm>
                <a:off x="2588713" y="3691797"/>
                <a:ext cx="1013071" cy="1026798"/>
              </a:xfrm>
              <a:prstGeom prst="roundRect">
                <a:avLst/>
              </a:prstGeom>
              <a:solidFill>
                <a:srgbClr val="338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4" name="Grafik 18">
                <a:extLst>
                  <a:ext uri="{FF2B5EF4-FFF2-40B4-BE49-F238E27FC236}">
                    <a16:creationId xmlns:a16="http://schemas.microsoft.com/office/drawing/2014/main" id="{18071D57-4E5E-7C4C-97EF-1FE8893E0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79" y="3838163"/>
                <a:ext cx="734065" cy="734065"/>
              </a:xfrm>
              <a:prstGeom prst="rect">
                <a:avLst/>
              </a:prstGeom>
            </p:spPr>
          </p:pic>
        </p:grp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13CA6B0C-1187-994E-B2A7-0EB30BA14CBE}"/>
                </a:ext>
              </a:extLst>
            </p:cNvPr>
            <p:cNvSpPr txBox="1"/>
            <p:nvPr/>
          </p:nvSpPr>
          <p:spPr>
            <a:xfrm>
              <a:off x="3491339" y="1430123"/>
              <a:ext cx="1229057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It is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competitive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with State-of-the-art methods and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outperforms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other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pipeline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or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LSTM methods</a:t>
              </a:r>
              <a:r>
                <a:rPr lang="en-US"/>
                <a:t>.</a:t>
              </a:r>
              <a:endParaRPr kumimoji="0" lang="de-DE" sz="38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411C63DC-82D8-344D-AB7B-EC31F5FEEB78}"/>
              </a:ext>
            </a:extLst>
          </p:cNvPr>
          <p:cNvGrpSpPr/>
          <p:nvPr/>
        </p:nvGrpSpPr>
        <p:grpSpPr>
          <a:xfrm>
            <a:off x="1533336" y="4802041"/>
            <a:ext cx="14093088" cy="1272143"/>
            <a:chOff x="1688828" y="1430123"/>
            <a:chExt cx="14093088" cy="1272143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E878C4DC-E687-AF40-B8E3-5DDA2785D1B3}"/>
                </a:ext>
              </a:extLst>
            </p:cNvPr>
            <p:cNvGrpSpPr/>
            <p:nvPr/>
          </p:nvGrpSpPr>
          <p:grpSpPr>
            <a:xfrm>
              <a:off x="1688828" y="1552796"/>
              <a:ext cx="1013071" cy="1026798"/>
              <a:chOff x="2588713" y="3691797"/>
              <a:chExt cx="1013071" cy="1026798"/>
            </a:xfrm>
          </p:grpSpPr>
          <p:sp>
            <p:nvSpPr>
              <p:cNvPr id="78" name="Rechteck: abgerundete Ecken 17">
                <a:extLst>
                  <a:ext uri="{FF2B5EF4-FFF2-40B4-BE49-F238E27FC236}">
                    <a16:creationId xmlns:a16="http://schemas.microsoft.com/office/drawing/2014/main" id="{D89FC7EA-44AE-FA42-A401-ED5DA80E1590}"/>
                  </a:ext>
                </a:extLst>
              </p:cNvPr>
              <p:cNvSpPr/>
              <p:nvPr/>
            </p:nvSpPr>
            <p:spPr>
              <a:xfrm>
                <a:off x="2588713" y="3691797"/>
                <a:ext cx="1013071" cy="1026798"/>
              </a:xfrm>
              <a:prstGeom prst="roundRect">
                <a:avLst/>
              </a:prstGeom>
              <a:solidFill>
                <a:srgbClr val="338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79" name="Grafik 18">
                <a:extLst>
                  <a:ext uri="{FF2B5EF4-FFF2-40B4-BE49-F238E27FC236}">
                    <a16:creationId xmlns:a16="http://schemas.microsoft.com/office/drawing/2014/main" id="{D70F0607-4536-0043-A22E-F8021A8C4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79" y="3838163"/>
                <a:ext cx="734065" cy="734065"/>
              </a:xfrm>
              <a:prstGeom prst="rect">
                <a:avLst/>
              </a:prstGeom>
            </p:spPr>
          </p:pic>
        </p:grp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4FCDB7BB-7439-0445-B4CD-C81B94431BE7}"/>
                </a:ext>
              </a:extLst>
            </p:cNvPr>
            <p:cNvSpPr txBox="1"/>
            <p:nvPr/>
          </p:nvSpPr>
          <p:spPr>
            <a:xfrm>
              <a:off x="3491339" y="1430123"/>
              <a:ext cx="1229057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Multitask Learning 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with auxiliary supervised tasks is able to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improve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a model.</a:t>
              </a:r>
              <a:endParaRPr kumimoji="0" lang="de-DE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90AD75A-F8B1-164B-A969-625053A8ECA9}"/>
              </a:ext>
            </a:extLst>
          </p:cNvPr>
          <p:cNvGrpSpPr/>
          <p:nvPr/>
        </p:nvGrpSpPr>
        <p:grpSpPr>
          <a:xfrm>
            <a:off x="1533336" y="6534266"/>
            <a:ext cx="14093088" cy="1272143"/>
            <a:chOff x="1688828" y="1430123"/>
            <a:chExt cx="14093088" cy="1272143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FF6D6327-69D6-7349-8E65-DE9FA1C0B514}"/>
                </a:ext>
              </a:extLst>
            </p:cNvPr>
            <p:cNvGrpSpPr/>
            <p:nvPr/>
          </p:nvGrpSpPr>
          <p:grpSpPr>
            <a:xfrm>
              <a:off x="1688828" y="1552796"/>
              <a:ext cx="1013071" cy="1026798"/>
              <a:chOff x="2588713" y="3691797"/>
              <a:chExt cx="1013071" cy="1026798"/>
            </a:xfrm>
          </p:grpSpPr>
          <p:sp>
            <p:nvSpPr>
              <p:cNvPr id="83" name="Rechteck: abgerundete Ecken 17">
                <a:extLst>
                  <a:ext uri="{FF2B5EF4-FFF2-40B4-BE49-F238E27FC236}">
                    <a16:creationId xmlns:a16="http://schemas.microsoft.com/office/drawing/2014/main" id="{11C4B7A4-67ED-BC49-8A87-C122F7F5BF37}"/>
                  </a:ext>
                </a:extLst>
              </p:cNvPr>
              <p:cNvSpPr/>
              <p:nvPr/>
            </p:nvSpPr>
            <p:spPr>
              <a:xfrm>
                <a:off x="2588713" y="3691797"/>
                <a:ext cx="1013071" cy="1026798"/>
              </a:xfrm>
              <a:prstGeom prst="roundRect">
                <a:avLst/>
              </a:prstGeom>
              <a:solidFill>
                <a:srgbClr val="338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84" name="Grafik 18">
                <a:extLst>
                  <a:ext uri="{FF2B5EF4-FFF2-40B4-BE49-F238E27FC236}">
                    <a16:creationId xmlns:a16="http://schemas.microsoft.com/office/drawing/2014/main" id="{6132A46A-4AFD-5B44-8F4B-5DCFB4C97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79" y="3838163"/>
                <a:ext cx="734065" cy="734065"/>
              </a:xfrm>
              <a:prstGeom prst="rect">
                <a:avLst/>
              </a:prstGeom>
            </p:spPr>
          </p:pic>
        </p:grp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222D77C-13B0-944C-AEAF-1FE2C8486732}"/>
                </a:ext>
              </a:extLst>
            </p:cNvPr>
            <p:cNvSpPr txBox="1"/>
            <p:nvPr/>
          </p:nvSpPr>
          <p:spPr>
            <a:xfrm>
              <a:off x="3491339" y="1430123"/>
              <a:ext cx="1229057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Transfer Learning 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can </a:t>
              </a:r>
              <a:r>
                <a:rPr kumimoji="0" lang="en-US" sz="3800" b="1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boost</a:t>
              </a:r>
              <a:r>
                <a:rPr kumimoji="0" lang="en-US" sz="3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 model performance of the Transformer Base.</a:t>
              </a:r>
              <a:endParaRPr kumimoji="0" lang="de-DE" sz="3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360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6256027" cy="9144001"/>
            <a:chOff x="0" y="0"/>
            <a:chExt cx="16256027" cy="9144001"/>
          </a:xfrm>
        </p:grpSpPr>
        <p:pic>
          <p:nvPicPr>
            <p:cNvPr id="6" name="Lehrstuhl_header_Fotolia_11319067_L.jpg"/>
            <p:cNvPicPr>
              <a:picLocks/>
            </p:cNvPicPr>
            <p:nvPr/>
          </p:nvPicPr>
          <p:blipFill>
            <a:blip r:embed="rId2"/>
            <a:srcRect b="15864"/>
            <a:stretch>
              <a:fillRect/>
            </a:stretch>
          </p:blipFill>
          <p:spPr>
            <a:xfrm>
              <a:off x="0" y="0"/>
              <a:ext cx="16256001" cy="9144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8"/>
            <p:cNvSpPr/>
            <p:nvPr/>
          </p:nvSpPr>
          <p:spPr>
            <a:xfrm>
              <a:off x="0" y="0"/>
              <a:ext cx="16256027" cy="9144000"/>
            </a:xfrm>
            <a:prstGeom prst="rect">
              <a:avLst/>
            </a:prstGeom>
            <a:gradFill flip="none" rotWithShape="1">
              <a:gsLst>
                <a:gs pos="99000">
                  <a:schemeClr val="accent1">
                    <a:lumMod val="0"/>
                    <a:lumOff val="100000"/>
                    <a:alpha val="80000"/>
                  </a:schemeClr>
                </a:gs>
                <a:gs pos="0">
                  <a:schemeClr val="bg1">
                    <a:alpha val="86000"/>
                  </a:schemeClr>
                </a:gs>
              </a:gsLst>
              <a:lin ang="5400000" scaled="0"/>
              <a:tileRect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B324FEF-2266-A148-9440-827AA9646C02}"/>
              </a:ext>
            </a:extLst>
          </p:cNvPr>
          <p:cNvGrpSpPr/>
          <p:nvPr/>
        </p:nvGrpSpPr>
        <p:grpSpPr>
          <a:xfrm>
            <a:off x="-536714" y="-8806382"/>
            <a:ext cx="23734644" cy="24565894"/>
            <a:chOff x="-536714" y="-8806382"/>
            <a:chExt cx="23734644" cy="24565894"/>
          </a:xfrm>
        </p:grpSpPr>
        <p:pic>
          <p:nvPicPr>
            <p:cNvPr id="26" name="Picture 2" descr="Bildergebnis fÃ¼r transformer">
              <a:extLst>
                <a:ext uri="{FF2B5EF4-FFF2-40B4-BE49-F238E27FC236}">
                  <a16:creationId xmlns:a16="http://schemas.microsoft.com/office/drawing/2014/main" id="{55AEC0E4-FE17-D44F-88C9-DC4D68D1D0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5751" b="-68981"/>
            <a:stretch/>
          </p:blipFill>
          <p:spPr bwMode="auto">
            <a:xfrm>
              <a:off x="0" y="-8806382"/>
              <a:ext cx="23197930" cy="245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5A7ACC-4576-0946-B41A-7DB0CE38B997}"/>
                </a:ext>
              </a:extLst>
            </p:cNvPr>
            <p:cNvSpPr/>
            <p:nvPr/>
          </p:nvSpPr>
          <p:spPr>
            <a:xfrm>
              <a:off x="-536714" y="-89452"/>
              <a:ext cx="15925447" cy="93229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" name="Shape 41"/>
          <p:cNvSpPr>
            <a:spLocks noGrp="1"/>
          </p:cNvSpPr>
          <p:nvPr>
            <p:ph type="sldNum" sz="quarter" idx="2"/>
          </p:nvPr>
        </p:nvSpPr>
        <p:spPr>
          <a:xfrm>
            <a:off x="15616806" y="8615984"/>
            <a:ext cx="330220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25</a:t>
            </a:r>
            <a:endParaRPr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7413BE1-2620-6848-B454-B075F82A4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" y="-89453"/>
            <a:ext cx="16256000" cy="9455126"/>
          </a:xfrm>
        </p:spPr>
        <p:txBody>
          <a:bodyPr>
            <a:normAutofit/>
          </a:bodyPr>
          <a:lstStyle/>
          <a:p>
            <a:r>
              <a:rPr lang="en-US" sz="8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428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3857F6-AE17-9F42-A711-7656E4CC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0" y="114793"/>
            <a:ext cx="15175260" cy="96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785D7D-9193-F744-A2AE-A4627B92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6" y="697344"/>
            <a:ext cx="15771408" cy="7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9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0BF10F8-791F-8B4C-B643-9AEB74D8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" y="0"/>
            <a:ext cx="14644255" cy="85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85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1F7F9-5CB3-FB48-AF88-4613CA741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520701"/>
            <a:ext cx="12192000" cy="1418936"/>
          </a:xfrm>
        </p:spPr>
        <p:txBody>
          <a:bodyPr/>
          <a:lstStyle/>
          <a:p>
            <a:r>
              <a:rPr lang="en-US"/>
              <a:t>Organic Coarse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6FED29-9A8E-AB4A-9032-DAFA10D7E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261F9-C7E8-974B-AE47-808C8E1AB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4" y="2133600"/>
            <a:ext cx="6321714" cy="63217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BB979D-4B5C-964E-B5A4-CBEF7C222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77" y="2133600"/>
            <a:ext cx="6321714" cy="63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2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96EF0-6B3E-7A4F-90C1-A271FE2E0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60C961-C8B6-FC44-93D4-C78D33C803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CADECE-887C-A441-8408-D98E30DBC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43"/>
            <a:ext cx="16256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9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37C1E-7EB0-8C4B-9518-27A16E6DAE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F3DC57-03E3-FE4C-8046-8D1097DE15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9C5569-9C5C-D249-9D1C-338A61532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28"/>
            <a:ext cx="16256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95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23439-9D9E-5D42-8469-03C7ABDE8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F084C0-5A23-FE48-A159-6755800D9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A470E4-7FD8-9245-820C-F32CA5BD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314"/>
            <a:ext cx="16256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01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E74AB-FC6B-D244-B0D4-189BB00B2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63081A-2881-5645-B022-2AB54449E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E3C347-2C3D-1641-A021-B9F6784B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71"/>
            <a:ext cx="16256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6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1456739" y="6109924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8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4A60035-7A8C-E341-A2DA-C2FE1816FC7D}"/>
              </a:ext>
            </a:extLst>
          </p:cNvPr>
          <p:cNvGrpSpPr/>
          <p:nvPr/>
        </p:nvGrpSpPr>
        <p:grpSpPr>
          <a:xfrm>
            <a:off x="1456402" y="2701018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0AD57FEC-50C1-A84F-A407-0925F7434988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1263985-DE99-6648-BCC1-3425E14C0238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50E59B20-05FA-7145-A7F0-382D57D70216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3AD4B947-4CBE-F249-82AB-0CF04E7D9FB9}"/>
              </a:ext>
            </a:extLst>
          </p:cNvPr>
          <p:cNvGrpSpPr/>
          <p:nvPr/>
        </p:nvGrpSpPr>
        <p:grpSpPr>
          <a:xfrm>
            <a:off x="1456402" y="2801076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5726B64-C346-A542-8F2C-EC4F551668D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E8E11559-DF65-4941-B623-BDB8C6ABB4E3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43EB27F8-CF0D-8140-9A17-48D337ECAF5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E2498C0C-8B23-8849-912B-C077108E617A}"/>
              </a:ext>
            </a:extLst>
          </p:cNvPr>
          <p:cNvGrpSpPr/>
          <p:nvPr/>
        </p:nvGrpSpPr>
        <p:grpSpPr>
          <a:xfrm>
            <a:off x="1456402" y="2656798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59F4900B-7C06-EE43-8C08-89A3348281C8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4B8B8B6D-2E27-A747-9DAB-C836F1B72693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B0F3445D-A64B-6842-B439-FC2375181D4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Shape 41">
            <a:extLst>
              <a:ext uri="{FF2B5EF4-FFF2-40B4-BE49-F238E27FC236}">
                <a16:creationId xmlns:a16="http://schemas.microsoft.com/office/drawing/2014/main" id="{EC1046D2-08AB-2A4B-9149-C2D7565172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E8A2AEDC-AFD8-DF4D-938B-05F4A981A367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850211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94A06-BDD0-BD41-AEEE-814ADECA2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CCA509-8FD5-6F49-BD99-066FB7C959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B7D64F-CBFC-A940-9A30-65FF7453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15"/>
            <a:ext cx="16256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[1] https://</a:t>
            </a:r>
            <a:r>
              <a:rPr lang="de-DE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www.amazon.co.uk</a:t>
            </a:r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/</a:t>
            </a:r>
            <a:r>
              <a:rPr lang="de-DE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gp</a:t>
            </a:r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/</a:t>
            </a:r>
            <a:r>
              <a:rPr lang="de-DE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customer</a:t>
            </a:r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-reviews/REII5J393XCJW/</a:t>
            </a:r>
            <a:r>
              <a:rPr lang="de-DE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ref</a:t>
            </a:r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=</a:t>
            </a:r>
            <a:r>
              <a:rPr lang="de-DE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cm_cr_dp_d_rvw_ttl?ie</a:t>
            </a:r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=UTF8&amp;ASIN=B007LJ4PPO</a:t>
            </a:r>
            <a:endParaRPr lang="en-US" sz="2000">
              <a:solidFill>
                <a:schemeClr val="tx1"/>
              </a:solidFill>
              <a:latin typeface="+mj-lt"/>
              <a:cs typeface="Helvetica"/>
            </a:endParaRPr>
          </a:p>
          <a:p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[2] A. Vaswani, N.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Shazeer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N. Parmar, J.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Uszkoreit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L. Jones, A. N. Gomez, L. Kaiser, and I.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Polosukhin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. “Attention Is All You Need.” In: (2017).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issn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: 0140-525X.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doi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: 10.1017/S0140525X16001837.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arXiv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: 1706.03762.</a:t>
            </a:r>
          </a:p>
          <a:p>
            <a:r>
              <a:rPr lang="en-US" sz="2000">
                <a:solidFill>
                  <a:schemeClr val="tx1"/>
                </a:solidFill>
                <a:latin typeface="+mj-lt"/>
                <a:cs typeface="Helvetica"/>
              </a:rPr>
              <a:t>[3] http://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</a:rPr>
              <a:t>jalammar.github.io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</a:rPr>
              <a:t>/illustrated-transformer/</a:t>
            </a:r>
          </a:p>
          <a:p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[69] </a:t>
            </a:r>
            <a:r>
              <a:rPr lang="en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M. Schmitt, S. </a:t>
            </a:r>
            <a:r>
              <a:rPr lang="en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Steinheber</a:t>
            </a:r>
            <a:r>
              <a:rPr lang="en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K. Schreiber, and B. Roth. “Joint Aspect and Polarity Classification for Aspect-based Sentiment Analysis with End-to-End Neural Networks.” In: (Aug. 2018). </a:t>
            </a:r>
            <a:r>
              <a:rPr lang="en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arXiv</a:t>
            </a:r>
            <a:r>
              <a:rPr lang="en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: 1808.09238.</a:t>
            </a:r>
            <a:endParaRPr lang="en-US" sz="2000">
              <a:solidFill>
                <a:schemeClr val="tx1"/>
              </a:solidFill>
              <a:latin typeface="+mj-lt"/>
              <a:cs typeface="Helvetica"/>
            </a:endParaRPr>
          </a:p>
          <a:p>
            <a:r>
              <a:rPr lang="de-DE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[84] 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M.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Wojatzki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E.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Ruppert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S.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Holschneider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T.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Zesch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C.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Biemann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, and A.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CogSci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. “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GermEval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 2017: Shared Task on Aspect-based Sentiment in Social Media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Cus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-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tomer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 Feedback.” In: Proceedings of the GSCL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GermEval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 Shared Task on Aspect-based</a:t>
            </a:r>
          </a:p>
          <a:p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[18] S. </a:t>
            </a:r>
            <a:r>
              <a:rPr lang="en-US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Dugar</a:t>
            </a:r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. “Aspect-Based Sentiment Analysis Using Deep Neural Networks and Transfer Learning.” Master’s Thesis in Informatics. TECHNISCHE UNIVERSITÄT MÜNCHEN, 2019.</a:t>
            </a:r>
            <a:endParaRPr lang="en-US" sz="2000">
              <a:solidFill>
                <a:schemeClr val="tx1"/>
              </a:solidFill>
              <a:latin typeface="+mj-lt"/>
              <a:cs typeface="Helvetica"/>
            </a:endParaRPr>
          </a:p>
          <a:p>
            <a:r>
              <a:rPr lang="en-US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[6] </a:t>
            </a:r>
            <a:r>
              <a:rPr lang="en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S. Ruder. “An Overview of Multi-Task Learning in Deep Neural Networks.” June 2017 </a:t>
            </a:r>
            <a:r>
              <a:rPr lang="en" sz="2000" err="1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arXiv</a:t>
            </a:r>
            <a:r>
              <a:rPr lang="en" sz="2000">
                <a:solidFill>
                  <a:schemeClr val="tx1"/>
                </a:solidFill>
                <a:latin typeface="+mj-lt"/>
                <a:cs typeface="Helvetica"/>
                <a:sym typeface="Helvetica"/>
              </a:rPr>
              <a:t>: 1706.05098.</a:t>
            </a:r>
            <a:endParaRPr lang="de-DE" sz="2000">
              <a:solidFill>
                <a:schemeClr val="bg2">
                  <a:lumMod val="2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endParaRPr lang="de-DE" sz="2000">
              <a:solidFill>
                <a:schemeClr val="bg2">
                  <a:lumMod val="25000"/>
                </a:schemeClr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endParaRPr lang="de-DE" sz="2000">
              <a:solidFill>
                <a:schemeClr val="bg2">
                  <a:lumMod val="25000"/>
                </a:schemeClr>
              </a:solidFill>
              <a:latin typeface="+mn-lt"/>
              <a:ea typeface="Helvetica"/>
              <a:cs typeface="Helvetica"/>
              <a:sym typeface="Helvetica"/>
            </a:endParaRPr>
          </a:p>
          <a:p>
            <a:endParaRPr lang="en-US" sz="2000">
              <a:latin typeface="+mn-lt"/>
            </a:endParaRPr>
          </a:p>
        </p:txBody>
      </p:sp>
      <p:sp>
        <p:nvSpPr>
          <p:cNvPr id="4" name="Shape 41"/>
          <p:cNvSpPr>
            <a:spLocks noGrp="1"/>
          </p:cNvSpPr>
          <p:nvPr>
            <p:ph type="sldNum" sz="quarter" idx="2"/>
          </p:nvPr>
        </p:nvSpPr>
        <p:spPr>
          <a:xfrm>
            <a:off x="15626424" y="8615984"/>
            <a:ext cx="310983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37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7577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All Icons from </a:t>
            </a:r>
            <a:r>
              <a:rPr lang="en-US" sz="200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FlatIcon</a:t>
            </a:r>
            <a:r>
              <a:rPr lang="en-US" sz="200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lang="en-US" sz="200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  <a:hlinkClick r:id="rId2"/>
              </a:rPr>
              <a:t>http://flaticon.com</a:t>
            </a:r>
            <a:endParaRPr lang="en-US" sz="2000">
              <a:solidFill>
                <a:schemeClr val="tx1"/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r>
              <a:rPr lang="en-US" sz="200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Title Image: Paramount Pictures</a:t>
            </a:r>
            <a:endParaRPr lang="de-DE" sz="2000">
              <a:solidFill>
                <a:schemeClr val="tx1"/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endParaRPr lang="de-DE" sz="2000">
              <a:solidFill>
                <a:schemeClr val="tx1"/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endParaRPr lang="de-DE" sz="2000">
              <a:solidFill>
                <a:schemeClr val="tx1"/>
              </a:solidFill>
              <a:latin typeface="+mj-lt"/>
              <a:ea typeface="Helvetica"/>
              <a:cs typeface="Helvetica"/>
              <a:sym typeface="Helvetica"/>
            </a:endParaRPr>
          </a:p>
          <a:p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Shape 41"/>
          <p:cNvSpPr>
            <a:spLocks noGrp="1"/>
          </p:cNvSpPr>
          <p:nvPr>
            <p:ph type="sldNum" sz="quarter" idx="2"/>
          </p:nvPr>
        </p:nvSpPr>
        <p:spPr>
          <a:xfrm>
            <a:off x="15626424" y="8615984"/>
            <a:ext cx="310983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38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51697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1456739" y="4971724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8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CBC80AD3-BAD1-D849-80EF-2229D8319065}"/>
              </a:ext>
            </a:extLst>
          </p:cNvPr>
          <p:cNvGrpSpPr/>
          <p:nvPr/>
        </p:nvGrpSpPr>
        <p:grpSpPr>
          <a:xfrm>
            <a:off x="1456402" y="2701018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2B6864A5-89F1-7A41-9532-40F2987809AD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9A046362-956F-DF49-AB03-355456086F1A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A21D1C68-2B8F-6343-B856-BEEB0341D8BB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6ECE7259-66EE-FA4E-A984-C8604733C486}"/>
              </a:ext>
            </a:extLst>
          </p:cNvPr>
          <p:cNvGrpSpPr/>
          <p:nvPr/>
        </p:nvGrpSpPr>
        <p:grpSpPr>
          <a:xfrm>
            <a:off x="1454901" y="2763917"/>
            <a:ext cx="3247007" cy="292444"/>
            <a:chOff x="1460368" y="6932557"/>
            <a:chExt cx="3247007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DA8203F4-F5FF-BB41-BBD7-55B26FEAB339}"/>
                </a:ext>
              </a:extLst>
            </p:cNvPr>
            <p:cNvSpPr/>
            <p:nvPr/>
          </p:nvSpPr>
          <p:spPr>
            <a:xfrm>
              <a:off x="1460368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2C6452DF-4F9D-2B4F-89A2-0B3C7A84C69F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57FD7E2-986F-EE45-82C1-6D099B27230A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AC3AD400-86BC-824C-8863-52BF48E57FF6}"/>
              </a:ext>
            </a:extLst>
          </p:cNvPr>
          <p:cNvGrpSpPr/>
          <p:nvPr/>
        </p:nvGrpSpPr>
        <p:grpSpPr>
          <a:xfrm>
            <a:off x="1456402" y="2801076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3DFD0790-312B-BC4F-AA0C-1A064A9C787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9328523F-1220-E54A-8510-4538B7CD6411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A515B976-A0EE-6E42-9827-6A6BC8A36F44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Shape 41">
            <a:extLst>
              <a:ext uri="{FF2B5EF4-FFF2-40B4-BE49-F238E27FC236}">
                <a16:creationId xmlns:a16="http://schemas.microsoft.com/office/drawing/2014/main" id="{0EE5343F-CAE7-2F48-AFD1-A484806AE9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08642172-04F2-C145-AE0F-2EA77FF29580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427648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1456739" y="3820728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8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A34F817-AB4C-8246-88BE-D38FC32DF176}"/>
              </a:ext>
            </a:extLst>
          </p:cNvPr>
          <p:cNvGrpSpPr/>
          <p:nvPr/>
        </p:nvGrpSpPr>
        <p:grpSpPr>
          <a:xfrm>
            <a:off x="1456402" y="2701018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8D4782D3-CA56-534F-AF47-4BFEE88AA09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64686612-0C61-484B-9323-0123AFD2BCD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9696CE3B-BF56-FD4F-B2FC-47741EF0CDC8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0845D2F0-F1D4-9649-98D5-8C1A61DCA92C}"/>
              </a:ext>
            </a:extLst>
          </p:cNvPr>
          <p:cNvGrpSpPr/>
          <p:nvPr/>
        </p:nvGrpSpPr>
        <p:grpSpPr>
          <a:xfrm>
            <a:off x="1456402" y="2723097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798FE7A1-E351-F345-B1BE-CDA97E4CD576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41B3E58A-AF99-634E-AA65-E62149243B03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329977F-634E-334C-B761-C01B2A68BD90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B9F5258-EEC4-344D-B380-1DB6B640AD05}"/>
              </a:ext>
            </a:extLst>
          </p:cNvPr>
          <p:cNvGrpSpPr/>
          <p:nvPr/>
        </p:nvGrpSpPr>
        <p:grpSpPr>
          <a:xfrm>
            <a:off x="1454901" y="2763917"/>
            <a:ext cx="3247007" cy="292444"/>
            <a:chOff x="1460368" y="6932557"/>
            <a:chExt cx="3247007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2DC9BD2F-D09C-954F-9481-C469E21ABAA5}"/>
                </a:ext>
              </a:extLst>
            </p:cNvPr>
            <p:cNvSpPr/>
            <p:nvPr/>
          </p:nvSpPr>
          <p:spPr>
            <a:xfrm>
              <a:off x="1460368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2555D0FC-087A-DF44-92BD-F073E357135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58965519-B5D3-D54B-8A84-01EAD753ADBA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Shape 41">
            <a:extLst>
              <a:ext uri="{FF2B5EF4-FFF2-40B4-BE49-F238E27FC236}">
                <a16:creationId xmlns:a16="http://schemas.microsoft.com/office/drawing/2014/main" id="{5518952D-0F5E-C347-9C5F-6BB967D621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E3DA0F4A-515B-F64A-B9C1-93A0A51797E9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846787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7B275AA-F901-5844-A956-418299CD55E3}"/>
              </a:ext>
            </a:extLst>
          </p:cNvPr>
          <p:cNvGrpSpPr/>
          <p:nvPr/>
        </p:nvGrpSpPr>
        <p:grpSpPr>
          <a:xfrm>
            <a:off x="1456402" y="2700228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1A922B63-F594-4345-83DD-67AE3BC2DEC3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09FEBAA-CF83-3D48-A2B3-728CD4CD709A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15487F5-980B-2B4C-927B-6C9E13306CF0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771505A-2BBA-B34D-8B2C-7ABE0E89BB3D}"/>
              </a:ext>
            </a:extLst>
          </p:cNvPr>
          <p:cNvGrpSpPr/>
          <p:nvPr/>
        </p:nvGrpSpPr>
        <p:grpSpPr>
          <a:xfrm>
            <a:off x="1456402" y="2701898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F73412E-2CE2-A044-80ED-FD9804C378E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2A792866-100E-EC4E-8943-FDC558AF182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4DC58753-49D5-A34B-952A-6D5EA60BA0E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DBE1A8C-A3F6-2741-BBF7-AA5B721BC17A}"/>
              </a:ext>
            </a:extLst>
          </p:cNvPr>
          <p:cNvGrpSpPr/>
          <p:nvPr/>
        </p:nvGrpSpPr>
        <p:grpSpPr>
          <a:xfrm>
            <a:off x="1456571" y="2698577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F8F6D87C-4D93-9D4C-BA3F-C21023B57670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2909F0E-B776-734A-8BDA-E718BEE18EA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02C47E06-D251-CB41-AFF8-B66DE4FD912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1456402" y="2700228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8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19657633-FC3B-B245-BD2E-42BC627E6D75}"/>
              </a:ext>
            </a:extLst>
          </p:cNvPr>
          <p:cNvGrpSpPr/>
          <p:nvPr/>
        </p:nvGrpSpPr>
        <p:grpSpPr>
          <a:xfrm>
            <a:off x="1456571" y="2701897"/>
            <a:ext cx="3250636" cy="292444"/>
            <a:chOff x="1456739" y="6932557"/>
            <a:chExt cx="3250636" cy="292444"/>
          </a:xfrm>
        </p:grpSpPr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D23EA12D-56F9-DD44-ACAB-10DFBE1ACCEE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25F03F2A-823A-9F41-B5E3-CE66B01F6C07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6C82E90B-4A76-A24D-B348-BDA25F6AB2E8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C0CDD8F6-772E-C246-AF4F-CFF4D5CAE42B}"/>
              </a:ext>
            </a:extLst>
          </p:cNvPr>
          <p:cNvGrpSpPr/>
          <p:nvPr/>
        </p:nvGrpSpPr>
        <p:grpSpPr>
          <a:xfrm>
            <a:off x="1456402" y="2701018"/>
            <a:ext cx="3250636" cy="292444"/>
            <a:chOff x="1456739" y="6932557"/>
            <a:chExt cx="3250636" cy="292444"/>
          </a:xfrm>
        </p:grpSpPr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8EF2620C-CC3D-9C4B-9F97-7890F6CD4075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12242256-4098-FE4D-A2B9-90BC15D75FA7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" name="Rechteck 115">
              <a:extLst>
                <a:ext uri="{FF2B5EF4-FFF2-40B4-BE49-F238E27FC236}">
                  <a16:creationId xmlns:a16="http://schemas.microsoft.com/office/drawing/2014/main" id="{4FA8EE59-15CF-8A4E-80DA-BD526898388D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A7CA17C4-1F8C-614D-9199-3FDCE174074B}"/>
              </a:ext>
            </a:extLst>
          </p:cNvPr>
          <p:cNvGrpSpPr/>
          <p:nvPr/>
        </p:nvGrpSpPr>
        <p:grpSpPr>
          <a:xfrm>
            <a:off x="1456571" y="2695257"/>
            <a:ext cx="3250636" cy="292444"/>
            <a:chOff x="1456739" y="6932557"/>
            <a:chExt cx="3250636" cy="292444"/>
          </a:xfrm>
        </p:grpSpPr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86C5D70D-F94C-7E4E-963C-3CD360288668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247D1072-1EAB-B74E-812E-BA41E719CD1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1E622ED2-D679-B84D-9C58-7E0F38C8B8F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" name="Shape 41">
            <a:extLst>
              <a:ext uri="{FF2B5EF4-FFF2-40B4-BE49-F238E27FC236}">
                <a16:creationId xmlns:a16="http://schemas.microsoft.com/office/drawing/2014/main" id="{F3F9CF7D-30F6-5C43-A7AE-29420B0C55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7B74A74B-F146-3740-ADC0-C99213665902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840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A6C01C44-2EAB-9249-BC78-73EBBB9A54B2}"/>
              </a:ext>
            </a:extLst>
          </p:cNvPr>
          <p:cNvGrpSpPr/>
          <p:nvPr/>
        </p:nvGrpSpPr>
        <p:grpSpPr>
          <a:xfrm>
            <a:off x="1411012" y="2424361"/>
            <a:ext cx="3296364" cy="824530"/>
            <a:chOff x="2590955" y="4754288"/>
            <a:chExt cx="2211054" cy="418348"/>
          </a:xfrm>
        </p:grpSpPr>
        <p:sp>
          <p:nvSpPr>
            <p:cNvPr id="204" name="Rechteck 203">
              <a:extLst>
                <a:ext uri="{FF2B5EF4-FFF2-40B4-BE49-F238E27FC236}">
                  <a16:creationId xmlns:a16="http://schemas.microsoft.com/office/drawing/2014/main" id="{743AF520-229D-E549-9F20-A06932D47892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7030A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Encoder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DBA7701E-545C-2546-ABE8-3E6E1D231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E025A12C-3A8C-5141-9C39-4A12C9CBA7CD}"/>
              </a:ext>
            </a:extLst>
          </p:cNvPr>
          <p:cNvGrpSpPr/>
          <p:nvPr/>
        </p:nvGrpSpPr>
        <p:grpSpPr>
          <a:xfrm>
            <a:off x="8815068" y="6131527"/>
            <a:ext cx="3250636" cy="292444"/>
            <a:chOff x="1456739" y="6932557"/>
            <a:chExt cx="3250636" cy="292444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0F93A44-87AE-5C49-8C3A-886117ADBD0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60149CC-ACF9-3242-8DFD-2CAF0EE37949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6ED7B539-C8E1-4D46-89AA-742F9623A3C9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F4D7781C-CFDC-204D-9544-CED9FA89A12D}"/>
              </a:ext>
            </a:extLst>
          </p:cNvPr>
          <p:cNvGrpSpPr/>
          <p:nvPr/>
        </p:nvGrpSpPr>
        <p:grpSpPr>
          <a:xfrm>
            <a:off x="8815939" y="4999412"/>
            <a:ext cx="3250636" cy="292444"/>
            <a:chOff x="1456739" y="6932557"/>
            <a:chExt cx="3250636" cy="292444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78E77ADF-A61E-544D-A01C-3B0A3435C9F7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554ACDC7-87FE-5B46-8FB4-0ED234F11C76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231351E0-D8FD-7B4F-90C6-9A62B3D43CA7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8A0D04F-A45A-B34F-9F43-12AF99992EEB}"/>
              </a:ext>
            </a:extLst>
          </p:cNvPr>
          <p:cNvGrpSpPr/>
          <p:nvPr/>
        </p:nvGrpSpPr>
        <p:grpSpPr>
          <a:xfrm>
            <a:off x="8815504" y="3841172"/>
            <a:ext cx="3250636" cy="292444"/>
            <a:chOff x="1456739" y="6932557"/>
            <a:chExt cx="3250636" cy="292444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284FBA83-9A35-9D44-ADE5-B911BE30BC4C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F73993E3-216B-1048-B5CC-75CEE1A1DF88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28EA58BC-AC39-254E-8890-85671C8B61A2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7A662CE-55B9-F34D-9960-B6B13E15AF47}"/>
              </a:ext>
            </a:extLst>
          </p:cNvPr>
          <p:cNvGrpSpPr/>
          <p:nvPr/>
        </p:nvGrpSpPr>
        <p:grpSpPr>
          <a:xfrm>
            <a:off x="8815504" y="2688930"/>
            <a:ext cx="3250636" cy="292444"/>
            <a:chOff x="1456739" y="6932557"/>
            <a:chExt cx="3250636" cy="29244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0545857-126E-984B-9ADC-D1A7B6CD5904}"/>
                </a:ext>
              </a:extLst>
            </p:cNvPr>
            <p:cNvSpPr/>
            <p:nvPr/>
          </p:nvSpPr>
          <p:spPr>
            <a:xfrm>
              <a:off x="1456739" y="6932558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BAC4A9C3-B34B-FD47-BCCC-671F5E28A9DE}"/>
                </a:ext>
              </a:extLst>
            </p:cNvPr>
            <p:cNvSpPr/>
            <p:nvPr/>
          </p:nvSpPr>
          <p:spPr>
            <a:xfrm>
              <a:off x="3957867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31B75F0B-B713-2A40-9EA6-F3B3016471AE}"/>
                </a:ext>
              </a:extLst>
            </p:cNvPr>
            <p:cNvSpPr/>
            <p:nvPr/>
          </p:nvSpPr>
          <p:spPr>
            <a:xfrm>
              <a:off x="2656644" y="6932557"/>
              <a:ext cx="749508" cy="292443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DE035F9-8E87-8240-995E-4B0801A5258F}"/>
              </a:ext>
            </a:extLst>
          </p:cNvPr>
          <p:cNvGrpSpPr/>
          <p:nvPr/>
        </p:nvGrpSpPr>
        <p:grpSpPr>
          <a:xfrm>
            <a:off x="8770653" y="2424361"/>
            <a:ext cx="3296364" cy="824530"/>
            <a:chOff x="2590955" y="4754288"/>
            <a:chExt cx="2211054" cy="418348"/>
          </a:xfrm>
        </p:grpSpPr>
        <p:sp>
          <p:nvSpPr>
            <p:cNvPr id="243" name="Rechteck 242">
              <a:extLst>
                <a:ext uri="{FF2B5EF4-FFF2-40B4-BE49-F238E27FC236}">
                  <a16:creationId xmlns:a16="http://schemas.microsoft.com/office/drawing/2014/main" id="{F76DC83B-4543-6640-B3C9-8B90EF2A5C7B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/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800" b="1">
                      <a:solidFill>
                        <a:srgbClr val="0070C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4000" b="1">
                    <a:solidFill>
                      <a:srgbClr val="0070C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4" name="Textfeld 243">
                  <a:extLst>
                    <a:ext uri="{FF2B5EF4-FFF2-40B4-BE49-F238E27FC236}">
                      <a16:creationId xmlns:a16="http://schemas.microsoft.com/office/drawing/2014/main" id="{8BB973A1-6426-4E43-B7B7-56B1F4C9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955" y="4787464"/>
                  <a:ext cx="2173766" cy="38517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968F63B4-9155-0B40-B3EC-845D24672CC6}"/>
              </a:ext>
            </a:extLst>
          </p:cNvPr>
          <p:cNvGrpSpPr/>
          <p:nvPr/>
        </p:nvGrpSpPr>
        <p:grpSpPr>
          <a:xfrm>
            <a:off x="1411012" y="3566245"/>
            <a:ext cx="3296364" cy="824530"/>
            <a:chOff x="2590955" y="4754288"/>
            <a:chExt cx="2211054" cy="418348"/>
          </a:xfrm>
        </p:grpSpPr>
        <p:sp>
          <p:nvSpPr>
            <p:cNvPr id="200" name="Rechteck 199">
              <a:extLst>
                <a:ext uri="{FF2B5EF4-FFF2-40B4-BE49-F238E27FC236}">
                  <a16:creationId xmlns:a16="http://schemas.microsoft.com/office/drawing/2014/main" id="{1D72471B-2283-6241-BA47-44324ED49BE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feld 201">
              <a:extLst>
                <a:ext uri="{FF2B5EF4-FFF2-40B4-BE49-F238E27FC236}">
                  <a16:creationId xmlns:a16="http://schemas.microsoft.com/office/drawing/2014/main" id="{E8497013-4997-D141-B7F0-BE58C0A2EE7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…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F0966778-6B5C-424E-8D2B-BD5FB64BE633}"/>
              </a:ext>
            </a:extLst>
          </p:cNvPr>
          <p:cNvGrpSpPr/>
          <p:nvPr/>
        </p:nvGrpSpPr>
        <p:grpSpPr>
          <a:xfrm>
            <a:off x="1411012" y="4708129"/>
            <a:ext cx="3296364" cy="824530"/>
            <a:chOff x="2590955" y="4754288"/>
            <a:chExt cx="2211054" cy="418348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03A90E3-AA1F-564F-A859-C6FC430306C3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3ED8CCE4-1652-4C48-B5B0-C67E9114024B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2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147F9A6C-E161-7142-A437-C39ADB7B30BA}"/>
              </a:ext>
            </a:extLst>
          </p:cNvPr>
          <p:cNvGrpSpPr/>
          <p:nvPr/>
        </p:nvGrpSpPr>
        <p:grpSpPr>
          <a:xfrm>
            <a:off x="1411012" y="5591387"/>
            <a:ext cx="3296364" cy="1080843"/>
            <a:chOff x="2590955" y="4624240"/>
            <a:chExt cx="2211054" cy="548396"/>
          </a:xfrm>
        </p:grpSpPr>
        <p:sp>
          <p:nvSpPr>
            <p:cNvPr id="155" name="Rechteck 154">
              <a:extLst>
                <a:ext uri="{FF2B5EF4-FFF2-40B4-BE49-F238E27FC236}">
                  <a16:creationId xmlns:a16="http://schemas.microsoft.com/office/drawing/2014/main" id="{6023E74A-ED61-6440-A322-07993740C9A1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75819CFC-40DF-DB44-A99C-75DFEF71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71A01A89-39AF-A748-ACD9-35DC6C359AD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Encoder 1</a:t>
              </a:r>
              <a:endParaRPr lang="en-US" sz="4000" b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48" name="Textfeld 147">
            <a:extLst>
              <a:ext uri="{FF2B5EF4-FFF2-40B4-BE49-F238E27FC236}">
                <a16:creationId xmlns:a16="http://schemas.microsoft.com/office/drawing/2014/main" id="{7AEA6DEC-BF94-0147-95EF-81DEF426F33B}"/>
              </a:ext>
            </a:extLst>
          </p:cNvPr>
          <p:cNvSpPr txBox="1"/>
          <p:nvPr/>
        </p:nvSpPr>
        <p:spPr>
          <a:xfrm>
            <a:off x="1456740" y="7340077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41300"/>
            <a:ext cx="14668500" cy="952500"/>
          </a:xfrm>
        </p:spPr>
        <p:txBody>
          <a:bodyPr/>
          <a:lstStyle/>
          <a:p>
            <a:r>
              <a:rPr lang="en-US"/>
              <a:t>Google Transformer</a:t>
            </a:r>
          </a:p>
        </p:txBody>
      </p:sp>
      <p:sp>
        <p:nvSpPr>
          <p:cNvPr id="25" name="Rechteck: abgerundete Ecken 17">
            <a:extLst>
              <a:ext uri="{FF2B5EF4-FFF2-40B4-BE49-F238E27FC236}">
                <a16:creationId xmlns:a16="http://schemas.microsoft.com/office/drawing/2014/main" id="{1A0ACAD6-914D-8245-A911-8FFEBC8C4CD6}"/>
              </a:ext>
            </a:extLst>
          </p:cNvPr>
          <p:cNvSpPr/>
          <p:nvPr/>
        </p:nvSpPr>
        <p:spPr>
          <a:xfrm>
            <a:off x="-566758" y="1322755"/>
            <a:ext cx="1013071" cy="1026798"/>
          </a:xfrm>
          <a:prstGeom prst="roundRect">
            <a:avLst/>
          </a:prstGeom>
          <a:solidFill>
            <a:srgbClr val="0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18">
            <a:extLst>
              <a:ext uri="{FF2B5EF4-FFF2-40B4-BE49-F238E27FC236}">
                <a16:creationId xmlns:a16="http://schemas.microsoft.com/office/drawing/2014/main" id="{25EF88BF-B05D-7A4C-8176-EC950243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1469121"/>
            <a:ext cx="734065" cy="734065"/>
          </a:xfrm>
          <a:prstGeom prst="rect">
            <a:avLst/>
          </a:prstGeom>
        </p:spPr>
      </p:pic>
      <p:sp>
        <p:nvSpPr>
          <p:cNvPr id="27" name="Rechteck: abgerundete Ecken 17">
            <a:extLst>
              <a:ext uri="{FF2B5EF4-FFF2-40B4-BE49-F238E27FC236}">
                <a16:creationId xmlns:a16="http://schemas.microsoft.com/office/drawing/2014/main" id="{1A166E1E-7A3A-1943-A0EC-107002EAFC88}"/>
              </a:ext>
            </a:extLst>
          </p:cNvPr>
          <p:cNvSpPr/>
          <p:nvPr/>
        </p:nvSpPr>
        <p:spPr>
          <a:xfrm>
            <a:off x="-566759" y="281136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18">
            <a:extLst>
              <a:ext uri="{FF2B5EF4-FFF2-40B4-BE49-F238E27FC236}">
                <a16:creationId xmlns:a16="http://schemas.microsoft.com/office/drawing/2014/main" id="{85F1A75D-6E82-2E43-BE46-AF0DB66B6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2993" y="2957732"/>
            <a:ext cx="734065" cy="734065"/>
          </a:xfrm>
          <a:prstGeom prst="rect">
            <a:avLst/>
          </a:prstGeom>
        </p:spPr>
      </p:pic>
      <p:sp>
        <p:nvSpPr>
          <p:cNvPr id="29" name="Rechteck: abgerundete Ecken 17">
            <a:extLst>
              <a:ext uri="{FF2B5EF4-FFF2-40B4-BE49-F238E27FC236}">
                <a16:creationId xmlns:a16="http://schemas.microsoft.com/office/drawing/2014/main" id="{32E30980-FE07-5948-A0DC-4FEE25096D24}"/>
              </a:ext>
            </a:extLst>
          </p:cNvPr>
          <p:cNvSpPr/>
          <p:nvPr/>
        </p:nvSpPr>
        <p:spPr>
          <a:xfrm>
            <a:off x="-566759" y="4373005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18">
            <a:extLst>
              <a:ext uri="{FF2B5EF4-FFF2-40B4-BE49-F238E27FC236}">
                <a16:creationId xmlns:a16="http://schemas.microsoft.com/office/drawing/2014/main" id="{B3675C96-39C6-DE48-A4AA-C000A2F65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3" y="4519371"/>
            <a:ext cx="734065" cy="734065"/>
          </a:xfrm>
          <a:prstGeom prst="rect">
            <a:avLst/>
          </a:prstGeom>
        </p:spPr>
      </p:pic>
      <p:sp>
        <p:nvSpPr>
          <p:cNvPr id="31" name="Rechteck: abgerundete Ecken 17">
            <a:extLst>
              <a:ext uri="{FF2B5EF4-FFF2-40B4-BE49-F238E27FC236}">
                <a16:creationId xmlns:a16="http://schemas.microsoft.com/office/drawing/2014/main" id="{EFD76E72-2797-F847-9D0B-042DEFB236BA}"/>
              </a:ext>
            </a:extLst>
          </p:cNvPr>
          <p:cNvSpPr/>
          <p:nvPr/>
        </p:nvSpPr>
        <p:spPr>
          <a:xfrm>
            <a:off x="-566758" y="5861616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18">
            <a:extLst>
              <a:ext uri="{FF2B5EF4-FFF2-40B4-BE49-F238E27FC236}">
                <a16:creationId xmlns:a16="http://schemas.microsoft.com/office/drawing/2014/main" id="{6F87A6AA-A603-B24A-A1D0-470B62F6A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6007982"/>
            <a:ext cx="734065" cy="734065"/>
          </a:xfrm>
          <a:prstGeom prst="rect">
            <a:avLst/>
          </a:prstGeom>
        </p:spPr>
      </p:pic>
      <p:sp>
        <p:nvSpPr>
          <p:cNvPr id="33" name="Rechteck: abgerundete Ecken 17">
            <a:extLst>
              <a:ext uri="{FF2B5EF4-FFF2-40B4-BE49-F238E27FC236}">
                <a16:creationId xmlns:a16="http://schemas.microsoft.com/office/drawing/2014/main" id="{5585ECBE-48A5-594A-BCBD-AF6B1D9787A9}"/>
              </a:ext>
            </a:extLst>
          </p:cNvPr>
          <p:cNvSpPr/>
          <p:nvPr/>
        </p:nvSpPr>
        <p:spPr>
          <a:xfrm>
            <a:off x="-566758" y="7427691"/>
            <a:ext cx="1013071" cy="102679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E6F0446-F671-2043-9E8E-D5AB5FE09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992" y="7574057"/>
            <a:ext cx="734065" cy="734065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6482E142-2392-4549-9DD4-3BC490F0AF40}"/>
              </a:ext>
            </a:extLst>
          </p:cNvPr>
          <p:cNvSpPr txBox="1"/>
          <p:nvPr/>
        </p:nvSpPr>
        <p:spPr>
          <a:xfrm>
            <a:off x="1456740" y="8088769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Ich   mag   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Flugzeuge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01BC8E0A-0F92-6D48-915E-2D97FCD43099}"/>
              </a:ext>
            </a:extLst>
          </p:cNvPr>
          <p:cNvCxnSpPr>
            <a:cxnSpLocks/>
            <a:stCxn id="160" idx="0"/>
            <a:endCxn id="174" idx="2"/>
          </p:cNvCxnSpPr>
          <p:nvPr/>
        </p:nvCxnSpPr>
        <p:spPr>
          <a:xfrm flipV="1">
            <a:off x="18180678" y="542310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0A254851-1383-E94A-AFAD-2FC85FFDBB3A}"/>
              </a:ext>
            </a:extLst>
          </p:cNvPr>
          <p:cNvGrpSpPr/>
          <p:nvPr/>
        </p:nvGrpSpPr>
        <p:grpSpPr>
          <a:xfrm>
            <a:off x="17093795" y="5598082"/>
            <a:ext cx="2209215" cy="420313"/>
            <a:chOff x="5504561" y="4754288"/>
            <a:chExt cx="2209215" cy="420313"/>
          </a:xfrm>
        </p:grpSpPr>
        <p:sp>
          <p:nvSpPr>
            <p:cNvPr id="159" name="Rechteck 158">
              <a:extLst>
                <a:ext uri="{FF2B5EF4-FFF2-40B4-BE49-F238E27FC236}">
                  <a16:creationId xmlns:a16="http://schemas.microsoft.com/office/drawing/2014/main" id="{2ED0BDE0-B41C-B54D-8CBB-5726C437F6D0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FD391608-CFF5-AE43-B0AB-C3052843CEA0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69F2323A-EF3E-E746-8A23-F154D7522324}"/>
              </a:ext>
            </a:extLst>
          </p:cNvPr>
          <p:cNvGrpSpPr/>
          <p:nvPr/>
        </p:nvGrpSpPr>
        <p:grpSpPr>
          <a:xfrm>
            <a:off x="17108211" y="5002795"/>
            <a:ext cx="2209215" cy="420313"/>
            <a:chOff x="5504561" y="4754288"/>
            <a:chExt cx="2209215" cy="420313"/>
          </a:xfrm>
        </p:grpSpPr>
        <p:sp>
          <p:nvSpPr>
            <p:cNvPr id="173" name="Rechteck 172">
              <a:extLst>
                <a:ext uri="{FF2B5EF4-FFF2-40B4-BE49-F238E27FC236}">
                  <a16:creationId xmlns:a16="http://schemas.microsoft.com/office/drawing/2014/main" id="{F2089168-15F7-8543-927A-DA693C35A288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2B746259-3815-5543-870D-12FD7FB37AA6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79E97ACE-2C34-AA41-8F0A-86582BAC68C6}"/>
              </a:ext>
            </a:extLst>
          </p:cNvPr>
          <p:cNvCxnSpPr>
            <a:cxnSpLocks/>
          </p:cNvCxnSpPr>
          <p:nvPr/>
        </p:nvCxnSpPr>
        <p:spPr>
          <a:xfrm flipV="1">
            <a:off x="18227235" y="4822833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312DCE7C-67C0-464A-A959-D321839C7C83}"/>
              </a:ext>
            </a:extLst>
          </p:cNvPr>
          <p:cNvCxnSpPr>
            <a:cxnSpLocks/>
            <a:stCxn id="179" idx="0"/>
            <a:endCxn id="182" idx="2"/>
          </p:cNvCxnSpPr>
          <p:nvPr/>
        </p:nvCxnSpPr>
        <p:spPr>
          <a:xfrm flipV="1">
            <a:off x="18179057" y="4229058"/>
            <a:ext cx="14416" cy="17497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uppieren 176">
            <a:extLst>
              <a:ext uri="{FF2B5EF4-FFF2-40B4-BE49-F238E27FC236}">
                <a16:creationId xmlns:a16="http://schemas.microsoft.com/office/drawing/2014/main" id="{22C2B9E9-A1AE-BC44-8C76-92AC908560A0}"/>
              </a:ext>
            </a:extLst>
          </p:cNvPr>
          <p:cNvGrpSpPr/>
          <p:nvPr/>
        </p:nvGrpSpPr>
        <p:grpSpPr>
          <a:xfrm>
            <a:off x="17092174" y="4404032"/>
            <a:ext cx="2209215" cy="420313"/>
            <a:chOff x="5504561" y="4754288"/>
            <a:chExt cx="2209215" cy="420313"/>
          </a:xfrm>
        </p:grpSpPr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95621A67-9AF1-DA4A-AFCB-0FC2CCD36903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9D21CE50-8808-A64B-8095-C403877732B7}"/>
                </a:ext>
              </a:extLst>
            </p:cNvPr>
            <p:cNvSpPr txBox="1"/>
            <p:nvPr/>
          </p:nvSpPr>
          <p:spPr>
            <a:xfrm>
              <a:off x="5504561" y="4754288"/>
              <a:ext cx="2173766" cy="420313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000" b="1">
                  <a:solidFill>
                    <a:srgbClr val="338DCD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3200" b="1">
                <a:solidFill>
                  <a:srgbClr val="338DCD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14DE7480-E9AA-F343-B9D3-E417B1802836}"/>
              </a:ext>
            </a:extLst>
          </p:cNvPr>
          <p:cNvGrpSpPr/>
          <p:nvPr/>
        </p:nvGrpSpPr>
        <p:grpSpPr>
          <a:xfrm>
            <a:off x="17106590" y="3808745"/>
            <a:ext cx="2209215" cy="420313"/>
            <a:chOff x="5504561" y="4754288"/>
            <a:chExt cx="2209215" cy="420313"/>
          </a:xfrm>
        </p:grpSpPr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97266D6C-9C44-0D48-93AB-F0300D09B7AC}"/>
                </a:ext>
              </a:extLst>
            </p:cNvPr>
            <p:cNvSpPr/>
            <p:nvPr/>
          </p:nvSpPr>
          <p:spPr>
            <a:xfrm>
              <a:off x="5533394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/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noAutofit/>
                </a:bodyPr>
                <a:lstStyle/>
                <a:p>
                  <a:pPr algn="ctr"/>
                  <a:r>
                    <a:rPr lang="de-DE" sz="2000" b="1">
                      <a:solidFill>
                        <a:srgbClr val="338DCD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rgbClr val="338DCD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𝒏</m:t>
                      </m:r>
                    </m:oMath>
                  </a14:m>
                  <a:endParaRPr lang="en-US" sz="3200" b="1">
                    <a:solidFill>
                      <a:srgbClr val="338DCD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F994CD45-8DFB-B241-A671-1B5303B0E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561" y="4754288"/>
                  <a:ext cx="2173766" cy="420313"/>
                </a:xfrm>
                <a:prstGeom prst="rect">
                  <a:avLst/>
                </a:prstGeom>
                <a:blipFill>
                  <a:blip r:embed="rId10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668D9926-5034-C44F-B56F-D65A3927438A}"/>
              </a:ext>
            </a:extLst>
          </p:cNvPr>
          <p:cNvCxnSpPr>
            <a:cxnSpLocks/>
            <a:stCxn id="181" idx="3"/>
          </p:cNvCxnSpPr>
          <p:nvPr/>
        </p:nvCxnSpPr>
        <p:spPr>
          <a:xfrm>
            <a:off x="19315805" y="4017919"/>
            <a:ext cx="279864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D59E9DB6-4F9A-3B4C-BB4D-A1FF2D88D4D6}"/>
              </a:ext>
            </a:extLst>
          </p:cNvPr>
          <p:cNvSpPr txBox="1"/>
          <p:nvPr/>
        </p:nvSpPr>
        <p:spPr>
          <a:xfrm>
            <a:off x="1456739" y="8550434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endParaRPr lang="en-US" sz="3200">
              <a:solidFill>
                <a:srgbClr val="7030A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C0EAFCD5-E0BC-A544-9722-81AE662ADA15}"/>
              </a:ext>
            </a:extLst>
          </p:cNvPr>
          <p:cNvSpPr txBox="1"/>
          <p:nvPr/>
        </p:nvSpPr>
        <p:spPr>
          <a:xfrm>
            <a:off x="19153669" y="3411281"/>
            <a:ext cx="2195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    ??????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A823BF7A-F61A-644D-811C-79D745A1D456}"/>
              </a:ext>
            </a:extLst>
          </p:cNvPr>
          <p:cNvSpPr txBox="1"/>
          <p:nvPr/>
        </p:nvSpPr>
        <p:spPr>
          <a:xfrm>
            <a:off x="19804668" y="3733131"/>
            <a:ext cx="893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CCD4ED30-547B-9B4A-BD38-862C49720300}"/>
              </a:ext>
            </a:extLst>
          </p:cNvPr>
          <p:cNvSpPr txBox="1"/>
          <p:nvPr/>
        </p:nvSpPr>
        <p:spPr>
          <a:xfrm>
            <a:off x="19929068" y="5703632"/>
            <a:ext cx="670968" cy="205200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65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65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F119AD9D-36A6-2B46-93D5-F319C82FDFA6}"/>
              </a:ext>
            </a:extLst>
          </p:cNvPr>
          <p:cNvSpPr txBox="1"/>
          <p:nvPr/>
        </p:nvSpPr>
        <p:spPr>
          <a:xfrm>
            <a:off x="19518472" y="5085994"/>
            <a:ext cx="1503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    Like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B129577F-695B-CB44-84F0-8D17BEEA49D3}"/>
              </a:ext>
            </a:extLst>
          </p:cNvPr>
          <p:cNvCxnSpPr>
            <a:cxnSpLocks/>
            <a:stCxn id="191" idx="2"/>
          </p:cNvCxnSpPr>
          <p:nvPr/>
        </p:nvCxnSpPr>
        <p:spPr>
          <a:xfrm>
            <a:off x="20270433" y="5339910"/>
            <a:ext cx="735" cy="32353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2F5D8ECF-03F0-834D-B59C-F6A5CDE1C6B2}"/>
              </a:ext>
            </a:extLst>
          </p:cNvPr>
          <p:cNvCxnSpPr>
            <a:cxnSpLocks/>
          </p:cNvCxnSpPr>
          <p:nvPr/>
        </p:nvCxnSpPr>
        <p:spPr>
          <a:xfrm flipH="1">
            <a:off x="19331584" y="5806233"/>
            <a:ext cx="544029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71A2BD16-6710-AD4F-94EC-FA0FA0922AF3}"/>
              </a:ext>
            </a:extLst>
          </p:cNvPr>
          <p:cNvSpPr txBox="1"/>
          <p:nvPr/>
        </p:nvSpPr>
        <p:spPr>
          <a:xfrm>
            <a:off x="19599995" y="4935407"/>
            <a:ext cx="14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1050"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7" name="Gerade Verbindung mit Pfeil 206">
            <a:extLst>
              <a:ext uri="{FF2B5EF4-FFF2-40B4-BE49-F238E27FC236}">
                <a16:creationId xmlns:a16="http://schemas.microsoft.com/office/drawing/2014/main" id="{F8A3E0D6-202B-9045-B6CD-364D24E58E67}"/>
              </a:ext>
            </a:extLst>
          </p:cNvPr>
          <p:cNvCxnSpPr>
            <a:cxnSpLocks/>
          </p:cNvCxnSpPr>
          <p:nvPr/>
        </p:nvCxnSpPr>
        <p:spPr>
          <a:xfrm flipV="1">
            <a:off x="3070521" y="4452908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34395022-E249-994B-9A04-DE25A0E02560}"/>
              </a:ext>
            </a:extLst>
          </p:cNvPr>
          <p:cNvCxnSpPr>
            <a:cxnSpLocks/>
          </p:cNvCxnSpPr>
          <p:nvPr/>
        </p:nvCxnSpPr>
        <p:spPr>
          <a:xfrm flipV="1">
            <a:off x="3070521" y="3321821"/>
            <a:ext cx="0" cy="1928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7782092C-DF58-E642-95F5-E4C55D1DE182}"/>
              </a:ext>
            </a:extLst>
          </p:cNvPr>
          <p:cNvGrpSpPr/>
          <p:nvPr/>
        </p:nvGrpSpPr>
        <p:grpSpPr>
          <a:xfrm>
            <a:off x="8770653" y="5591387"/>
            <a:ext cx="3296364" cy="1080843"/>
            <a:chOff x="2590955" y="4624240"/>
            <a:chExt cx="2211054" cy="548396"/>
          </a:xfrm>
        </p:grpSpPr>
        <p:sp>
          <p:nvSpPr>
            <p:cNvPr id="233" name="Rechteck 232">
              <a:extLst>
                <a:ext uri="{FF2B5EF4-FFF2-40B4-BE49-F238E27FC236}">
                  <a16:creationId xmlns:a16="http://schemas.microsoft.com/office/drawing/2014/main" id="{6073F190-F654-1048-8737-B9005374A6E6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Gerade Verbindung mit Pfeil 233">
              <a:extLst>
                <a:ext uri="{FF2B5EF4-FFF2-40B4-BE49-F238E27FC236}">
                  <a16:creationId xmlns:a16="http://schemas.microsoft.com/office/drawing/2014/main" id="{A2657632-6623-DA4A-85D2-D6A4B5AF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818" y="4624240"/>
              <a:ext cx="0" cy="978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feld 234">
              <a:extLst>
                <a:ext uri="{FF2B5EF4-FFF2-40B4-BE49-F238E27FC236}">
                  <a16:creationId xmlns:a16="http://schemas.microsoft.com/office/drawing/2014/main" id="{E2DE8455-5A15-1749-9A1D-4D5680A1025E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1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A68724FC-DDA2-1E45-BD86-F8635C0AA2F9}"/>
              </a:ext>
            </a:extLst>
          </p:cNvPr>
          <p:cNvGrpSpPr/>
          <p:nvPr/>
        </p:nvGrpSpPr>
        <p:grpSpPr>
          <a:xfrm>
            <a:off x="8770653" y="4708129"/>
            <a:ext cx="3296364" cy="824530"/>
            <a:chOff x="2590955" y="4754288"/>
            <a:chExt cx="2211054" cy="418348"/>
          </a:xfrm>
        </p:grpSpPr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CC66531C-5036-B244-B201-5B1D2D5EEF5C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71889375-7994-B248-AA78-299FECD9B243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2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2B176EAA-2C53-F648-B5C4-9F1225B3B9D8}"/>
              </a:ext>
            </a:extLst>
          </p:cNvPr>
          <p:cNvGrpSpPr/>
          <p:nvPr/>
        </p:nvGrpSpPr>
        <p:grpSpPr>
          <a:xfrm>
            <a:off x="8770653" y="3566245"/>
            <a:ext cx="3296364" cy="824530"/>
            <a:chOff x="2590955" y="4754288"/>
            <a:chExt cx="2211054" cy="418348"/>
          </a:xfrm>
        </p:grpSpPr>
        <p:sp>
          <p:nvSpPr>
            <p:cNvPr id="240" name="Rechteck 239">
              <a:extLst>
                <a:ext uri="{FF2B5EF4-FFF2-40B4-BE49-F238E27FC236}">
                  <a16:creationId xmlns:a16="http://schemas.microsoft.com/office/drawing/2014/main" id="{844CE92B-CBFC-F243-B355-A13BAB27AB47}"/>
                </a:ext>
              </a:extLst>
            </p:cNvPr>
            <p:cNvSpPr/>
            <p:nvPr/>
          </p:nvSpPr>
          <p:spPr>
            <a:xfrm>
              <a:off x="2621627" y="4754288"/>
              <a:ext cx="2180382" cy="418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feld 240">
              <a:extLst>
                <a:ext uri="{FF2B5EF4-FFF2-40B4-BE49-F238E27FC236}">
                  <a16:creationId xmlns:a16="http://schemas.microsoft.com/office/drawing/2014/main" id="{92E1F98E-D58A-3948-9824-88C93E3D25DD}"/>
                </a:ext>
              </a:extLst>
            </p:cNvPr>
            <p:cNvSpPr txBox="1"/>
            <p:nvPr/>
          </p:nvSpPr>
          <p:spPr>
            <a:xfrm>
              <a:off x="2590955" y="4787464"/>
              <a:ext cx="2173766" cy="385172"/>
            </a:xfrm>
            <a:prstGeom prst="rect">
              <a:avLst/>
            </a:prstGeom>
            <a:noFill/>
          </p:spPr>
          <p:txBody>
            <a:bodyPr vert="horz" wrap="square" rtlCol="0" anchor="ctr">
              <a:noAutofit/>
            </a:bodyPr>
            <a:lstStyle/>
            <a:p>
              <a:pPr algn="ctr"/>
              <a:r>
                <a:rPr lang="de-DE" sz="2800" b="1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Decoder …</a:t>
              </a:r>
              <a:endParaRPr lang="en-US" sz="4000" b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5" name="Gerade Verbindung mit Pfeil 244">
            <a:extLst>
              <a:ext uri="{FF2B5EF4-FFF2-40B4-BE49-F238E27FC236}">
                <a16:creationId xmlns:a16="http://schemas.microsoft.com/office/drawing/2014/main" id="{ABA2D3AC-A0A1-8549-A331-0FBBC7C749B7}"/>
              </a:ext>
            </a:extLst>
          </p:cNvPr>
          <p:cNvCxnSpPr>
            <a:cxnSpLocks/>
          </p:cNvCxnSpPr>
          <p:nvPr/>
        </p:nvCxnSpPr>
        <p:spPr>
          <a:xfrm flipV="1">
            <a:off x="10430162" y="4452908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B6C0E8D8-60AD-3947-8300-8D511997C123}"/>
              </a:ext>
            </a:extLst>
          </p:cNvPr>
          <p:cNvCxnSpPr>
            <a:cxnSpLocks/>
          </p:cNvCxnSpPr>
          <p:nvPr/>
        </p:nvCxnSpPr>
        <p:spPr>
          <a:xfrm flipV="1">
            <a:off x="10430162" y="3321821"/>
            <a:ext cx="0" cy="1928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CB2D5067-A216-BC4C-AD9F-EA107A6ADD6E}"/>
              </a:ext>
            </a:extLst>
          </p:cNvPr>
          <p:cNvCxnSpPr>
            <a:cxnSpLocks/>
            <a:stCxn id="204" idx="3"/>
            <a:endCxn id="235" idx="1"/>
          </p:cNvCxnSpPr>
          <p:nvPr/>
        </p:nvCxnSpPr>
        <p:spPr>
          <a:xfrm>
            <a:off x="4707376" y="2836626"/>
            <a:ext cx="4063277" cy="345603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18A6845A-477C-E543-B263-EE143D8ECBB0}"/>
              </a:ext>
            </a:extLst>
          </p:cNvPr>
          <p:cNvCxnSpPr>
            <a:cxnSpLocks/>
            <a:stCxn id="204" idx="3"/>
            <a:endCxn id="238" idx="1"/>
          </p:cNvCxnSpPr>
          <p:nvPr/>
        </p:nvCxnSpPr>
        <p:spPr>
          <a:xfrm>
            <a:off x="4707376" y="2836626"/>
            <a:ext cx="4063277" cy="23164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AD0CE54D-E293-B648-83E8-0FF7A56D67A2}"/>
              </a:ext>
            </a:extLst>
          </p:cNvPr>
          <p:cNvCxnSpPr>
            <a:cxnSpLocks/>
            <a:stCxn id="204" idx="3"/>
            <a:endCxn id="241" idx="1"/>
          </p:cNvCxnSpPr>
          <p:nvPr/>
        </p:nvCxnSpPr>
        <p:spPr>
          <a:xfrm>
            <a:off x="4707376" y="2836626"/>
            <a:ext cx="4063277" cy="117457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73916FB5-9200-DC40-9A8D-2A3AA85E4800}"/>
              </a:ext>
            </a:extLst>
          </p:cNvPr>
          <p:cNvCxnSpPr>
            <a:cxnSpLocks/>
            <a:stCxn id="204" idx="3"/>
            <a:endCxn id="244" idx="1"/>
          </p:cNvCxnSpPr>
          <p:nvPr/>
        </p:nvCxnSpPr>
        <p:spPr>
          <a:xfrm>
            <a:off x="4707376" y="2836626"/>
            <a:ext cx="4063277" cy="32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8B18A45C-C623-6146-8858-5A72A14B9961}"/>
              </a:ext>
            </a:extLst>
          </p:cNvPr>
          <p:cNvCxnSpPr>
            <a:cxnSpLocks/>
          </p:cNvCxnSpPr>
          <p:nvPr/>
        </p:nvCxnSpPr>
        <p:spPr>
          <a:xfrm flipV="1">
            <a:off x="3031398" y="6720730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feld 255">
            <a:extLst>
              <a:ext uri="{FF2B5EF4-FFF2-40B4-BE49-F238E27FC236}">
                <a16:creationId xmlns:a16="http://schemas.microsoft.com/office/drawing/2014/main" id="{927C0CDE-B7F9-5F4E-B1EC-957C240B24AA}"/>
              </a:ext>
            </a:extLst>
          </p:cNvPr>
          <p:cNvSpPr txBox="1"/>
          <p:nvPr/>
        </p:nvSpPr>
        <p:spPr>
          <a:xfrm>
            <a:off x="8861240" y="7355080"/>
            <a:ext cx="3250636" cy="580422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EMBEDDING</a:t>
            </a:r>
            <a:endParaRPr lang="en-US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4C38EB2D-2260-D542-9869-96A0C5629055}"/>
              </a:ext>
            </a:extLst>
          </p:cNvPr>
          <p:cNvSpPr txBox="1"/>
          <p:nvPr/>
        </p:nvSpPr>
        <p:spPr>
          <a:xfrm>
            <a:off x="8861240" y="8103772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… …</a:t>
            </a:r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1DBFDF4E-B258-DF4B-AED5-DE6924C2A63D}"/>
              </a:ext>
            </a:extLst>
          </p:cNvPr>
          <p:cNvSpPr txBox="1"/>
          <p:nvPr/>
        </p:nvSpPr>
        <p:spPr>
          <a:xfrm>
            <a:off x="8861239" y="8565437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prev. Outputs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59" name="Gerade Verbindung mit Pfeil 258">
            <a:extLst>
              <a:ext uri="{FF2B5EF4-FFF2-40B4-BE49-F238E27FC236}">
                <a16:creationId xmlns:a16="http://schemas.microsoft.com/office/drawing/2014/main" id="{91A8459C-8962-3F45-93BF-85A42C3BA987}"/>
              </a:ext>
            </a:extLst>
          </p:cNvPr>
          <p:cNvCxnSpPr>
            <a:cxnSpLocks/>
          </p:cNvCxnSpPr>
          <p:nvPr/>
        </p:nvCxnSpPr>
        <p:spPr>
          <a:xfrm flipV="1">
            <a:off x="10435898" y="6735733"/>
            <a:ext cx="9836" cy="4601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95ABECEB-3800-AA4A-9B44-8A7BE62F2D0B}"/>
              </a:ext>
            </a:extLst>
          </p:cNvPr>
          <p:cNvSpPr txBox="1"/>
          <p:nvPr/>
        </p:nvSpPr>
        <p:spPr>
          <a:xfrm>
            <a:off x="12621654" y="2869733"/>
            <a:ext cx="325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?? ???? ??????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831112B5-ADCF-7D4A-B6C7-D40F6AB36AC9}"/>
              </a:ext>
            </a:extLst>
          </p:cNvPr>
          <p:cNvSpPr txBox="1"/>
          <p:nvPr/>
        </p:nvSpPr>
        <p:spPr>
          <a:xfrm>
            <a:off x="12621654" y="2386919"/>
            <a:ext cx="3250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</a:t>
            </a:r>
            <a:endParaRPr lang="en-US" sz="320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8916823-6E37-7940-8FB6-E59D13C5ADEA}"/>
              </a:ext>
            </a:extLst>
          </p:cNvPr>
          <p:cNvCxnSpPr>
            <a:cxnSpLocks/>
          </p:cNvCxnSpPr>
          <p:nvPr/>
        </p:nvCxnSpPr>
        <p:spPr>
          <a:xfrm>
            <a:off x="12141967" y="2836626"/>
            <a:ext cx="1158583" cy="163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hape 41">
            <a:extLst>
              <a:ext uri="{FF2B5EF4-FFF2-40B4-BE49-F238E27FC236}">
                <a16:creationId xmlns:a16="http://schemas.microsoft.com/office/drawing/2014/main" id="{51ACF3EA-3D12-8848-AC56-77066899F2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673713" y="8615984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de-DE"/>
              <a:t>4</a:t>
            </a:r>
            <a:endParaRPr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102A9A9D-A45C-6145-B393-A73345685CAD}"/>
              </a:ext>
            </a:extLst>
          </p:cNvPr>
          <p:cNvSpPr txBox="1"/>
          <p:nvPr/>
        </p:nvSpPr>
        <p:spPr>
          <a:xfrm>
            <a:off x="10430162" y="660879"/>
            <a:ext cx="9144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730689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1980</Words>
  <Application>Microsoft Macintosh PowerPoint</Application>
  <PresentationFormat>Benutzerdefiniert</PresentationFormat>
  <Paragraphs>784</Paragraphs>
  <Slides>52</Slides>
  <Notes>27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52</vt:i4>
      </vt:variant>
    </vt:vector>
  </HeadingPairs>
  <TitlesOfParts>
    <vt:vector size="64" baseType="lpstr">
      <vt:lpstr>Arial</vt:lpstr>
      <vt:lpstr>Calibri</vt:lpstr>
      <vt:lpstr>Cambria Math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Lucida Grande</vt:lpstr>
      <vt:lpstr>White</vt:lpstr>
      <vt:lpstr>1_White</vt:lpstr>
      <vt:lpstr>Transfer and Multitask Learning for Aspect-Based Sentiment Analysis Using the Google Transformer Architecture</vt:lpstr>
      <vt:lpstr>Agenda</vt:lpstr>
      <vt:lpstr>Aspect Based Sentiment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Google Transformer</vt:lpstr>
      <vt:lpstr>PowerPoint-Präsentation</vt:lpstr>
      <vt:lpstr>PowerPoint-Präsentation</vt:lpstr>
      <vt:lpstr>Agenda</vt:lpstr>
      <vt:lpstr>Docker</vt:lpstr>
      <vt:lpstr>Docker</vt:lpstr>
      <vt:lpstr>Hyper Parameter Optimization</vt:lpstr>
      <vt:lpstr>Hyper Parameter Optimization</vt:lpstr>
      <vt:lpstr>Agenda</vt:lpstr>
      <vt:lpstr>GermEval-2017</vt:lpstr>
      <vt:lpstr>GermEval-2017 - Results</vt:lpstr>
      <vt:lpstr>GermEval-2017 - Results</vt:lpstr>
      <vt:lpstr>Organic-Coarse - Results</vt:lpstr>
      <vt:lpstr>Organic-Coarse - Results</vt:lpstr>
      <vt:lpstr>Organic-Coarse - Results</vt:lpstr>
      <vt:lpstr>Agenda</vt:lpstr>
      <vt:lpstr>Multitask Learning</vt:lpstr>
      <vt:lpstr>Multitask Learning</vt:lpstr>
      <vt:lpstr>Multitask Learning – Results</vt:lpstr>
      <vt:lpstr>Transfer Learning – Results</vt:lpstr>
      <vt:lpstr>Transfer Learning – Results</vt:lpstr>
      <vt:lpstr>Agenda</vt:lpstr>
      <vt:lpstr>Conclusion</vt:lpstr>
      <vt:lpstr>Thank you</vt:lpstr>
      <vt:lpstr>PowerPoint-Präsentation</vt:lpstr>
      <vt:lpstr>PowerPoint-Präsentation</vt:lpstr>
      <vt:lpstr>PowerPoint-Präsentation</vt:lpstr>
      <vt:lpstr>Organic Coarse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References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Software Analytics – Applications of Machine Learning and Data Mining in Software Engineering - Defect Prediction</dc:title>
  <dc:subject/>
  <dc:creator>Felix Schober</dc:creator>
  <cp:keywords/>
  <dc:description/>
  <cp:lastModifiedBy>Felix Schober</cp:lastModifiedBy>
  <cp:revision>1</cp:revision>
  <dcterms:modified xsi:type="dcterms:W3CDTF">2019-05-09T13:58:45Z</dcterms:modified>
  <cp:category/>
</cp:coreProperties>
</file>